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Play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j/BvSdAH/GOLjy3NhXZ5EO8zD0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Play-bold.fntdata"/><Relationship Id="rId10" Type="http://schemas.openxmlformats.org/officeDocument/2006/relationships/font" Target="fonts/Play-regular.fntdata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/>
              <a:t>Why memorize?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Pastor Felix BAKE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352225" y="365125"/>
            <a:ext cx="11364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lay"/>
              <a:buNone/>
            </a:pPr>
            <a:r>
              <a:rPr lang="en-US" sz="3800"/>
              <a:t>Verses that encourage us to memorize the Word…</a:t>
            </a:r>
            <a:endParaRPr sz="4600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776575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984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</a:pPr>
            <a:r>
              <a:rPr lang="en-US" sz="3900"/>
              <a:t>Col3:16</a:t>
            </a:r>
            <a:endParaRPr sz="3900"/>
          </a:p>
          <a:p>
            <a:pPr indent="-2984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</a:pPr>
            <a:r>
              <a:rPr lang="en-US" sz="3900"/>
              <a:t>Deut 6:6-9</a:t>
            </a:r>
            <a:endParaRPr sz="3900"/>
          </a:p>
          <a:p>
            <a:pPr indent="-2984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</a:pPr>
            <a:r>
              <a:rPr lang="en-US" sz="3900"/>
              <a:t>Ps119:11</a:t>
            </a:r>
            <a:endParaRPr sz="3900"/>
          </a:p>
          <a:p>
            <a:pPr indent="-2984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900"/>
              <a:buChar char="•"/>
            </a:pPr>
            <a:r>
              <a:rPr lang="en-US" sz="3900"/>
              <a:t>Jer15:16</a:t>
            </a:r>
            <a:endParaRPr sz="39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39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US" sz="4800"/>
              <a:t>Why is it necessary to memorize the verses?....</a:t>
            </a:r>
            <a:endParaRPr sz="5200"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Jesus himself memorized (Mat4:4)</a:t>
            </a:r>
            <a:endParaRPr sz="32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He cited the Old Testament several times Mark5:10</a:t>
            </a:r>
            <a:endParaRPr sz="32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To fight Satan in our lives (Mt 4:4)</a:t>
            </a:r>
            <a:endParaRPr sz="32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Defeat temptation in our lives (sword of the spirit)1Cor10:13</a:t>
            </a:r>
            <a:endParaRPr sz="32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Putting the word into our hearts (Col3:16)</a:t>
            </a:r>
            <a:endParaRPr sz="3200"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Helps develop our memory</a:t>
            </a:r>
            <a:endParaRPr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r>
              <a:rPr lang="en-US" sz="4900"/>
              <a:t>Why is it necessary to memorize the verses?....</a:t>
            </a:r>
            <a:endParaRPr sz="5300"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30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Have a powerful prayer life</a:t>
            </a:r>
            <a:endParaRPr sz="4400"/>
          </a:p>
          <a:p>
            <a:pPr indent="-330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Helps us help others to understand word</a:t>
            </a:r>
            <a:endParaRPr sz="4400"/>
          </a:p>
          <a:p>
            <a:pPr indent="-330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Helps us discern God's will</a:t>
            </a:r>
            <a:endParaRPr sz="4400"/>
          </a:p>
          <a:p>
            <a:pPr indent="-330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Helps us discern false doctrines</a:t>
            </a:r>
            <a:endParaRPr sz="4400"/>
          </a:p>
          <a:p>
            <a:pPr indent="-330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Built our faith</a:t>
            </a:r>
            <a:endParaRPr sz="4400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 sz="5700"/>
              <a:t>How to memorize?....</a:t>
            </a:r>
            <a:endParaRPr sz="5700"/>
          </a:p>
        </p:txBody>
      </p:sp>
      <p:sp>
        <p:nvSpPr>
          <p:cNvPr id="109" name="Google Shape;109;p5"/>
          <p:cNvSpPr txBox="1"/>
          <p:nvPr>
            <p:ph idx="1" type="body"/>
          </p:nvPr>
        </p:nvSpPr>
        <p:spPr>
          <a:xfrm>
            <a:off x="838200" y="1825625"/>
            <a:ext cx="10515600" cy="47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To be realistic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Find a strategy that can help you 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Ask yourself how many verses can you memorize each day?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Have a precise Bible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write this verse in your note-book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create a system with flashcards</a:t>
            </a:r>
            <a:endParaRPr sz="3500"/>
          </a:p>
          <a:p>
            <a:pPr indent="-2730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Char char="•"/>
            </a:pPr>
            <a:r>
              <a:rPr lang="en-US" sz="3500"/>
              <a:t>Revise before bedtime</a:t>
            </a:r>
            <a:endParaRPr sz="3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2024-05-04T11:28:23Z</dcterms:created>
  <dc:creator>Asap Bake</dc:creator>
</cp:coreProperties>
</file>