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5FC70-D893-D724-1D2C-6DA91CA1E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68A057-0D78-768B-784C-3A8A952B16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ACB43-F526-494B-3214-1F00502D6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A5B0-08FB-4D47-99DE-447178FB6318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DFD0B-46B3-1C7C-6771-690403D49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457ED-67EB-6F02-979E-CF847C3CE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C69F-E029-4DE5-B636-13052B69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1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10E6B-6C8F-9096-0FB7-B5DBFC7AE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2C9E91-C150-6D27-F7E8-E91AC8CC0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C5200-3E89-4CA4-F438-614059C41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A5B0-08FB-4D47-99DE-447178FB6318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B33B5-F9AD-73EA-A3AD-CCD5106EB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D7D8B-7835-7458-798A-8F7C4C63F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C69F-E029-4DE5-B636-13052B69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67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EC517D-3CAB-902A-3E59-B58BD12C9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A4A78F-2C70-AEF9-54E5-E4B1EDB9C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287CF-91BC-ABA0-E7E0-19F8F8BBA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A5B0-08FB-4D47-99DE-447178FB6318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42E68-FE6E-9A7A-B593-A6A0CBC12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B6179-8BC2-0FA2-1321-70BDF8A44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C69F-E029-4DE5-B636-13052B69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08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9A97F-5EFD-485F-21E5-B83780493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9D23A-CAB7-4F2D-FDDC-0E1B7F7B8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0AB0E-55FD-77ED-320D-75F1F5344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A5B0-08FB-4D47-99DE-447178FB6318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FEABB-C670-79E5-24AF-441630DCF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3817A-D648-9387-89C8-9DAAC8B2C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C69F-E029-4DE5-B636-13052B69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43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04E48-1232-A359-BF32-24519CB81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8CCAF-C442-C056-2EFC-7D80E8403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53861-C600-A95E-3F1F-DE2CEF33C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A5B0-08FB-4D47-99DE-447178FB6318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ED0E3-415A-2D65-EEDE-241E08EB8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8B922-042C-924A-D558-2A031DDF3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C69F-E029-4DE5-B636-13052B69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91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9B9E5-A85B-7432-D4B4-841CA4B24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C4DA5-8234-8FD7-D8C1-35301049D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89817D-8FA2-8D36-1296-4DC49E7196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48B9C-6F5F-92DA-3704-2B90D6D1B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A5B0-08FB-4D47-99DE-447178FB6318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7E98E3-EE5A-B46B-F1B7-6C87C5D1D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B4FE6-F0E1-B310-488D-B0F910791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C69F-E029-4DE5-B636-13052B69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205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065C7-1BDB-A540-706E-532E786DB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12C75-1624-E280-F86B-6B618BC14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10DF54-BD48-9E2A-DC29-171BC1B4D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E468F5-D43D-0DF5-0A57-829E5BE129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60F46B-5276-1865-486A-C4198FAA34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CCA4CA-87E8-28ED-0ADE-A2541CF4D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A5B0-08FB-4D47-99DE-447178FB6318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A8041A-B129-9DDA-6285-A6C94559A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A1FB97-B96C-3044-3638-57A773907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C69F-E029-4DE5-B636-13052B69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03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FFFBB-0D67-F150-AF8A-AC04827A5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BC04CE-C46A-74C2-4646-934593416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A5B0-08FB-4D47-99DE-447178FB6318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829EAC-A873-587A-5D7A-12EA23CD0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036F2F-0F81-1027-5F8D-CF517244D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C69F-E029-4DE5-B636-13052B69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3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91573E-D97B-568A-6A6A-75CAECF72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A5B0-08FB-4D47-99DE-447178FB6318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D1CEAE-F827-E033-7BF1-AC8B40AF7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C3A3E-C1D1-2FC7-53D9-25DD81A7E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C69F-E029-4DE5-B636-13052B69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76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CBDEA-C257-19D8-55CD-AC154040D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32C52-57A1-8005-109C-97551F2DB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A1D15C-2A36-AD3D-9853-E2D31EE82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CEEEA-FDC2-05A7-770C-E0A35098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A5B0-08FB-4D47-99DE-447178FB6318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9FE071-2C6A-916B-33BF-DB4AF6CF3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468777-4B94-80D0-BC65-4032F69E2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C69F-E029-4DE5-B636-13052B69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1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01820-F014-AD9A-0DDE-45C8DC6D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7C99D9-3F22-53FC-09F5-F397D4D558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18B584-75F8-4094-9333-E3EC4F1A5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8757E4-4B0E-BE41-408A-5F70469C3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A5B0-08FB-4D47-99DE-447178FB6318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EB5721-17CE-883D-9570-71AE29224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D27052-96B6-8139-BED7-D1B2360F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C69F-E029-4DE5-B636-13052B69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0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166D6-02E3-4315-209E-A3F66B34D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4D164-69AC-CD68-6F94-EC1C028B4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EBB47-9BDD-B152-93AE-CC6209BBC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F3A5B0-08FB-4D47-99DE-447178FB6318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4AC4F-FC99-510D-D93A-7979E1BD80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142905-CCEA-B29E-14C3-477FEB17D8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7FC69F-E029-4DE5-B636-13052B69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43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B0120-B397-15FE-B734-432E10928E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importance of fasting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A3F52D-428E-25D2-3F3F-5A04C4F701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Matthew 6:16–18</a:t>
            </a:r>
          </a:p>
        </p:txBody>
      </p:sp>
    </p:spTree>
    <p:extLst>
      <p:ext uri="{BB962C8B-B14F-4D97-AF65-F5344CB8AC3E}">
        <p14:creationId xmlns:p14="http://schemas.microsoft.com/office/powerpoint/2010/main" val="2897638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0C778-5271-C464-3EEC-CBDA23EA0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 confuse fasting with…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213B2-C093-07F1-A22B-169B26A11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Masochism (which takes pleasure in PUNISHING the body)</a:t>
            </a:r>
          </a:p>
          <a:p>
            <a:r>
              <a:rPr lang="en-US" dirty="0"/>
              <a:t>Asceticism (which sleeps on a bed of nails)</a:t>
            </a:r>
          </a:p>
          <a:p>
            <a:r>
              <a:rPr lang="en-US" dirty="0"/>
              <a:t>Attracting merits like the Pharisees in the temple (Luke 18.12)</a:t>
            </a:r>
          </a:p>
          <a:p>
            <a:r>
              <a:rPr lang="en-US" dirty="0"/>
              <a:t>Starvation</a:t>
            </a:r>
          </a:p>
          <a:p>
            <a:r>
              <a:rPr lang="en-US" dirty="0"/>
              <a:t>Cellular respiration</a:t>
            </a:r>
          </a:p>
          <a:p>
            <a:pPr marL="0" indent="0">
              <a:buNone/>
            </a:pPr>
            <a:r>
              <a:rPr lang="en-US" dirty="0"/>
              <a:t>       Glucose + Oxygen → Carbon dioxide + water + Energy</a:t>
            </a:r>
          </a:p>
          <a:p>
            <a:r>
              <a:rPr lang="en-US" dirty="0"/>
              <a:t>Glycogenesis:</a:t>
            </a:r>
          </a:p>
          <a:p>
            <a:pPr marL="0" indent="0">
              <a:buNone/>
            </a:pPr>
            <a:r>
              <a:rPr lang="en-US" dirty="0"/>
              <a:t>      Body Fat(Glycogen) + Oxygen → Carbon dioxide + Energy</a:t>
            </a:r>
          </a:p>
        </p:txBody>
      </p:sp>
    </p:spTree>
    <p:extLst>
      <p:ext uri="{BB962C8B-B14F-4D97-AF65-F5344CB8AC3E}">
        <p14:creationId xmlns:p14="http://schemas.microsoft.com/office/powerpoint/2010/main" val="706133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3B340-602F-5CFC-3EBC-EE9671BF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fasting can do?....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F6D24-157D-D3B7-EA62-EF3CBB671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changes us</a:t>
            </a:r>
          </a:p>
          <a:p>
            <a:r>
              <a:rPr lang="en-US" dirty="0"/>
              <a:t>Moves God</a:t>
            </a:r>
          </a:p>
          <a:p>
            <a:r>
              <a:rPr lang="en-US" dirty="0"/>
              <a:t>Increase our spiritual capacity</a:t>
            </a:r>
          </a:p>
          <a:p>
            <a:r>
              <a:rPr lang="en-US" dirty="0"/>
              <a:t>Breaks our habits and spiritual bondage</a:t>
            </a:r>
          </a:p>
          <a:p>
            <a:r>
              <a:rPr lang="en-US" dirty="0"/>
              <a:t>Brings Godly intimacy</a:t>
            </a:r>
          </a:p>
          <a:p>
            <a:r>
              <a:rPr lang="en-US" dirty="0"/>
              <a:t>Makes our spirit to hear God’s voice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151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D5F04-56B4-A658-1A3D-EDDAA0F1A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fasting..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76CEF-5622-DB04-7C6F-00B374833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Ezra proclaimed a fast before leading the exiles back to Jerusalem, (Chr 20:3)</a:t>
            </a:r>
          </a:p>
          <a:p>
            <a:r>
              <a:rPr lang="en-US" dirty="0"/>
              <a:t>God renewed his covenant with his people on Mount Sinai, Moses fasted (Ex 24:18)</a:t>
            </a:r>
          </a:p>
          <a:p>
            <a:r>
              <a:rPr lang="en-US" dirty="0"/>
              <a:t>Jehoshaphat “decided to inquire of the Lord and decreed a fast on all Judah” (2 Chr 20:3)</a:t>
            </a:r>
          </a:p>
        </p:txBody>
      </p:sp>
    </p:spTree>
    <p:extLst>
      <p:ext uri="{BB962C8B-B14F-4D97-AF65-F5344CB8AC3E}">
        <p14:creationId xmlns:p14="http://schemas.microsoft.com/office/powerpoint/2010/main" val="1552078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B1736-30BF-8ED3-A68D-E8B757E55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fasting…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B062B-5617-139A-84E4-172D7D419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Church of Antioch fasted before sending Paul and Barnabas on their first missionary journey. (Acts 13.1-3)</a:t>
            </a:r>
          </a:p>
          <a:p>
            <a:r>
              <a:rPr lang="en-US" dirty="0"/>
              <a:t>Paul and Barnabas fasted before appointing Elders in all the young churches they had founded. (Acts 14.23).</a:t>
            </a:r>
          </a:p>
        </p:txBody>
      </p:sp>
    </p:spTree>
    <p:extLst>
      <p:ext uri="{BB962C8B-B14F-4D97-AF65-F5344CB8AC3E}">
        <p14:creationId xmlns:p14="http://schemas.microsoft.com/office/powerpoint/2010/main" val="2653437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39F0F-9136-E407-094D-5AB0C9DA7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fasting?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41E6B-E010-5F4B-07CE-02FDB7D7D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a time when the believer turns away from all </a:t>
            </a:r>
            <a:r>
              <a:rPr lang="en-US" b="1" dirty="0"/>
              <a:t>food</a:t>
            </a:r>
            <a:r>
              <a:rPr lang="en-US" dirty="0"/>
              <a:t>.</a:t>
            </a:r>
          </a:p>
          <a:p>
            <a:r>
              <a:rPr lang="en-US" dirty="0"/>
              <a:t>Turn away from everything that can </a:t>
            </a:r>
            <a:r>
              <a:rPr lang="en-US" b="1" dirty="0"/>
              <a:t>distract</a:t>
            </a:r>
            <a:r>
              <a:rPr lang="en-US" dirty="0"/>
              <a:t> you.</a:t>
            </a:r>
          </a:p>
          <a:p>
            <a:r>
              <a:rPr lang="en-US" dirty="0"/>
              <a:t>We count on his mercy and favor.</a:t>
            </a:r>
          </a:p>
        </p:txBody>
      </p:sp>
    </p:spTree>
    <p:extLst>
      <p:ext uri="{BB962C8B-B14F-4D97-AF65-F5344CB8AC3E}">
        <p14:creationId xmlns:p14="http://schemas.microsoft.com/office/powerpoint/2010/main" val="4043673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2D505-F6B7-687C-3F5F-EE08B88C0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fasting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D3695-9993-7082-D979-72BEB595D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Dry </a:t>
            </a:r>
          </a:p>
          <a:p>
            <a:r>
              <a:rPr lang="en-US" dirty="0"/>
              <a:t>Fasting with food</a:t>
            </a:r>
          </a:p>
          <a:p>
            <a:r>
              <a:rPr lang="en-US" dirty="0"/>
              <a:t>Fasting by doing sacrifices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263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234F1-5D2D-667D-EE74-CAA7237B9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Dry fasting of 40 days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B72EB-96E5-C7A3-BC84-913FE5C38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Jesus (Mat. 4:2)</a:t>
            </a:r>
          </a:p>
          <a:p>
            <a:r>
              <a:rPr lang="en-US" dirty="0"/>
              <a:t>Moses (Exodus 34:28)</a:t>
            </a:r>
          </a:p>
          <a:p>
            <a:r>
              <a:rPr lang="en-US" dirty="0"/>
              <a:t>Elijah (1 Kings 19:7-9)</a:t>
            </a:r>
          </a:p>
        </p:txBody>
      </p:sp>
    </p:spTree>
    <p:extLst>
      <p:ext uri="{BB962C8B-B14F-4D97-AF65-F5344CB8AC3E}">
        <p14:creationId xmlns:p14="http://schemas.microsoft.com/office/powerpoint/2010/main" val="2488970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73ADE-1A3B-49A6-D009-3B6865BB9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Dry fasting of three days…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DED82-E8E9-A92E-9D4D-C6A4B3257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Esther's Dry Fasting (Esther 4:16)</a:t>
            </a:r>
          </a:p>
        </p:txBody>
      </p:sp>
    </p:spTree>
    <p:extLst>
      <p:ext uri="{BB962C8B-B14F-4D97-AF65-F5344CB8AC3E}">
        <p14:creationId xmlns:p14="http://schemas.microsoft.com/office/powerpoint/2010/main" val="853767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B4FAE-3F2C-F95B-42A1-972288B54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Fasting with Food…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5D8CC-56A4-2631-6DA1-56FC4E868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Daniel Fast 21days to seek for Revelation (Dan. 10:1-3)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180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93413-43C5-D916-CB35-2375B9AE8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Prophet eats only vegetables and fruits and drinks only water for 10 days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D8B28-890A-A4FB-1102-611E0C42D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fruits and vegetables</a:t>
            </a:r>
          </a:p>
          <a:p>
            <a:r>
              <a:rPr lang="en-US" dirty="0"/>
              <a:t>all legumes</a:t>
            </a:r>
          </a:p>
          <a:p>
            <a:r>
              <a:rPr lang="en-US" dirty="0"/>
              <a:t>whole grains</a:t>
            </a:r>
          </a:p>
          <a:p>
            <a:r>
              <a:rPr lang="en-US" dirty="0"/>
              <a:t>nuts and seeds</a:t>
            </a:r>
          </a:p>
          <a:p>
            <a:r>
              <a:rPr lang="en-US" dirty="0"/>
              <a:t>tofu</a:t>
            </a:r>
          </a:p>
          <a:p>
            <a:r>
              <a:rPr lang="en-US" dirty="0"/>
              <a:t>herbs and spices</a:t>
            </a:r>
          </a:p>
        </p:txBody>
      </p:sp>
    </p:spTree>
    <p:extLst>
      <p:ext uri="{BB962C8B-B14F-4D97-AF65-F5344CB8AC3E}">
        <p14:creationId xmlns:p14="http://schemas.microsoft.com/office/powerpoint/2010/main" val="3088714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4301-40FB-49B0-2567-E948D9330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Fasting with food (sharing with the poor)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6E64D-9F46-AA7C-C7F2-44CFC2713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Abstaining from something we love to pray (Isaiah 58)</a:t>
            </a:r>
          </a:p>
        </p:txBody>
      </p:sp>
    </p:spTree>
    <p:extLst>
      <p:ext uri="{BB962C8B-B14F-4D97-AF65-F5344CB8AC3E}">
        <p14:creationId xmlns:p14="http://schemas.microsoft.com/office/powerpoint/2010/main" val="2929565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2BB2-8C75-3491-0CCB-6388678B2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motives of fasting...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B7004-2C3A-660E-3F56-866E3EA3D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return to the LORD after having sinned (1 Samuel 7:6).</a:t>
            </a:r>
          </a:p>
          <a:p>
            <a:r>
              <a:rPr lang="en-US" dirty="0"/>
              <a:t>To make one's voice heard  (Isaiah 58:4.)</a:t>
            </a:r>
          </a:p>
          <a:p>
            <a:r>
              <a:rPr lang="en-US" dirty="0"/>
              <a:t>Seeking GOD to obtain His Deliverance (Esther 4:16).</a:t>
            </a:r>
          </a:p>
          <a:p>
            <a:r>
              <a:rPr lang="en-US" dirty="0"/>
              <a:t>Obtaining Healing (Isaiah 58:8)</a:t>
            </a:r>
          </a:p>
          <a:p>
            <a:r>
              <a:rPr lang="en-US" dirty="0"/>
              <a:t>Personal Wellness (Zechariah 7:5-6)</a:t>
            </a:r>
          </a:p>
          <a:p>
            <a:r>
              <a:rPr lang="en-US" dirty="0"/>
              <a:t>Casting Out Demons (Matthew 17:21)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114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406</Words>
  <Application>Microsoft Office PowerPoint</Application>
  <PresentationFormat>Widescreen</PresentationFormat>
  <Paragraphs>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Office Theme</vt:lpstr>
      <vt:lpstr>The importance of fasting</vt:lpstr>
      <vt:lpstr>What is fasting?</vt:lpstr>
      <vt:lpstr>Types of fasting</vt:lpstr>
      <vt:lpstr>Dry fasting of 40 days</vt:lpstr>
      <vt:lpstr>Dry fasting of three days…</vt:lpstr>
      <vt:lpstr>Fasting with Food…</vt:lpstr>
      <vt:lpstr>The Prophet eats only vegetables and fruits and drinks only water for 10 days</vt:lpstr>
      <vt:lpstr>Fasting with food (sharing with the poor) </vt:lpstr>
      <vt:lpstr>The motives of fasting...</vt:lpstr>
      <vt:lpstr>Do not confuse fasting with…</vt:lpstr>
      <vt:lpstr>What fasting can do?....</vt:lpstr>
      <vt:lpstr>Examples of fasting..</vt:lpstr>
      <vt:lpstr>Example of fasting…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Asap Bake</dc:creator>
  <cp:lastModifiedBy>felix bake</cp:lastModifiedBy>
  <cp:revision>1</cp:revision>
  <dcterms:created xsi:type="dcterms:W3CDTF">2024-09-07T14:29:01Z</dcterms:created>
  <dcterms:modified xsi:type="dcterms:W3CDTF">2024-09-07T14:29:01Z</dcterms:modified>
</cp:coreProperties>
</file>