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ikgsblB5HZVOT8ZLt4R+iHk8Ly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  I call you my friends!</a:t>
            </a:r>
            <a:br>
              <a:rPr lang="en-US"/>
            </a:b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John 15:15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Should all brethern be my friends?</a:t>
            </a:r>
            <a:endParaRPr sz="5000"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Pro 18:24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1 Cor 15:33</a:t>
            </a:r>
            <a:endParaRPr sz="3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How to be good Friends?</a:t>
            </a:r>
            <a:endParaRPr sz="5000"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Luke 6:12-13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Jn 15:15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Why did Jesus not call them Brethren? 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Jn15:15</a:t>
            </a:r>
            <a:endParaRPr sz="3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What is the difference…?</a:t>
            </a:r>
            <a:endParaRPr sz="5000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Pr 27:10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Pr 17:17</a:t>
            </a:r>
            <a:endParaRPr sz="3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What is the difference….?</a:t>
            </a:r>
            <a:endParaRPr sz="5000"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The word brother is given to one who becomes a Christian 1Thes 5:25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It is a commend to love brothers 1Jn4:21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A brother must do the will of God Mat 12:50</a:t>
            </a:r>
            <a:endParaRPr sz="35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In the friendship ….</a:t>
            </a:r>
            <a:endParaRPr sz="5000"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filial love 1Sa 18:1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intimacy (Job 2:11)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Agreement ( Amos 3:3)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Closer neighbor (Pr 27:10)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 Sweet adviser Pr 27:9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 Loves at all time Pr 17:17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Who Jesus calls friend?</a:t>
            </a:r>
            <a:endParaRPr sz="5000"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Jn15:14</a:t>
            </a:r>
            <a:endParaRPr sz="3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Why was Abraham called Friend of God? </a:t>
            </a:r>
            <a:endParaRPr sz="5000"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James 2:23</a:t>
            </a:r>
            <a:endParaRPr sz="35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Divine Friendship…</a:t>
            </a:r>
            <a:endParaRPr sz="5000"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Jesus loved Martha and Mary Jn 11:5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The disciple whom Jesus loved Jn 21:24; Jn20:2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Among brothers or believers Ps 119:63</a:t>
            </a:r>
            <a:endParaRPr sz="35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3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5000"/>
              <a:t>love in friendship</a:t>
            </a:r>
            <a:endParaRPr sz="5000"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30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Jesus and his Friends (Jn15:13)</a:t>
            </a:r>
            <a:endParaRPr sz="3500"/>
          </a:p>
          <a:p>
            <a:pPr indent="-2730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</a:pPr>
            <a:r>
              <a:rPr lang="en-US" sz="3500"/>
              <a:t>Jonathan and David 1Sa 18:1-3</a:t>
            </a:r>
            <a:endParaRPr sz="3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2023-09-02T12:27:23Z</dcterms:created>
  <dc:creator>Asap Bake</dc:creator>
</cp:coreProperties>
</file>