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7E735-8E9B-B3E8-9F7E-36112B5BA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B6DDE-6B36-B1EF-8EF2-F9B89FF27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2594-6762-BCE3-78B1-87EC3FFF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40D58-9BED-1764-2396-84BA09FE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C195A-2238-F0C6-3C5F-890F90F6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4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152B-C485-CB28-DA04-00B016EA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E56E6-EB7C-AC1A-E6A6-520753D7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46ABB-17D3-DE8A-2B72-99E4E265A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145AD-7371-212F-ABA7-C63956C84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4B41-4C2C-3C63-71FA-F8A831B5D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3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5E3A1F-2B1D-ACB1-F4CE-6E21B1AC5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49937-1ABE-A9C0-84CF-AE5281B5B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AACED-4AB3-7456-A4F4-CE0BC0027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3F8E4-29F2-A439-CD5D-2E97BF82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82127-BE83-8131-135E-6C68A97E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C92AC-498F-E4FB-C6A5-28B211E2B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A0333-FF25-1DB8-DEE1-A52B95B05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3EC6-B528-3AAA-1218-1A6C1D3D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170E3-20B7-87BA-EA10-E7BCF3EE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49D4D-A675-9F80-AD74-D8F4818A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3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9E422-7F10-C936-4B3A-2AF924CC1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0AA97-BC72-7214-2100-04B8F918E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0987A-CD3D-2282-5AC2-F4AAC0A09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626DA-616F-DD4A-23B2-0A5C1CD9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2497F-3866-4761-BBF8-36D59BC8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75EF4-33D8-795E-7706-5B8D5C0A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38228-FD6C-43DB-AC4A-5205DB2D0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C70E1-BE52-B0FD-BD5E-1F64D04A1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F83A9-2058-176C-44E4-C6096D761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65F90-C375-7B15-E024-2D2E5ED9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25B51-29C8-1961-5F77-A231CD3F4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0EE2-189D-A9C8-5718-78DC48838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44B88-0303-5DEA-5950-FDC10276B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02DC5-F7F2-7B5D-5660-7A2FF6276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55EE6F-2F1D-BA84-4A1A-AEF87E7C3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43253-E5D9-3DB0-8CCB-36EA40716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6AAE0-D423-0D06-7EEE-C5F078C71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E15E03-5142-F7CA-F990-79232096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6193C3-2DA1-74BA-E999-5FE1F60D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1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FA5B3-88E3-8ED6-6C08-5630CC7D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1376E9-A2B6-FFAC-FA87-38D3E8FE6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B453A-DE85-DF32-FD54-DB964D9A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044FD-98A2-6997-B14D-7AA9FCAA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6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EC142-5374-E629-24E2-DBDC0633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67FA18-C963-67C3-9720-E33D3261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10AD4-DCAD-59B2-4A8D-DB7E4B97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8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75CA-D1F1-0290-C48B-A9D7578A2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FEEEA-073B-0D43-59ED-A2E37521E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29672-F08F-27D3-7601-DF002FE43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1B2A3-DAB7-D57E-4915-75CA171B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87AEA-A356-AABD-2915-4C80381B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D6731-95AB-A08E-7C9B-130A1E82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511B-1025-F423-9771-0BFB0C75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BF08A-3837-3844-898C-AE07025C9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22798-C884-3CDA-2232-A26272322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9D00F-D3C0-D0BD-A9B2-13352E58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682B1-E14B-8283-1B71-1A2F77CC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36EB-FDBC-89F1-B33F-BDE3E114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6BC2C0-F12D-3A32-42A8-F462482A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7E436-1A57-1B2C-655C-315D2355B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8EF09-3465-FDCA-6A67-93113F160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FA179B-2699-4B71-BA47-C20843A27A00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FB515-5874-9124-BDF3-5F66F750D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7D80E-DD57-8DB1-8F98-977DA5DB3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515E2A-ACF0-4824-AB0A-E5AE99CD3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CDA25-64B0-F16D-6E4F-CB760F7BE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Praying in Tongue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1E63D-7B3C-232B-0DDD-DFCA026B4B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1Corinthians 14:14</a:t>
            </a:r>
          </a:p>
        </p:txBody>
      </p:sp>
    </p:spTree>
    <p:extLst>
      <p:ext uri="{BB962C8B-B14F-4D97-AF65-F5344CB8AC3E}">
        <p14:creationId xmlns:p14="http://schemas.microsoft.com/office/powerpoint/2010/main" val="1472049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53A1-0EFC-88C6-F385-F100CBF2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three groups of people…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A0FB0-3ACA-E077-DC65-D9E559CB1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Charisphobia- The one who is afraid of this Gift and reject it.</a:t>
            </a:r>
          </a:p>
          <a:p>
            <a:r>
              <a:rPr lang="en-US" dirty="0"/>
              <a:t>Charismania- The one who loves this Gift madly.</a:t>
            </a:r>
          </a:p>
          <a:p>
            <a:r>
              <a:rPr lang="en-US" dirty="0"/>
              <a:t>Balanced - Who understands and knows how to manifest it</a:t>
            </a:r>
          </a:p>
        </p:txBody>
      </p:sp>
    </p:spTree>
    <p:extLst>
      <p:ext uri="{BB962C8B-B14F-4D97-AF65-F5344CB8AC3E}">
        <p14:creationId xmlns:p14="http://schemas.microsoft.com/office/powerpoint/2010/main" val="179552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30E9-2769-C5E0-06D6-90B8DFD8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be our attitude?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C2DD9-F15C-0B99-3F71-B3A619016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Obey 1Cor 14:39</a:t>
            </a:r>
          </a:p>
          <a:p>
            <a:r>
              <a:rPr lang="en-US" dirty="0"/>
              <a:t>Do not prevent yourself from speaking in tongues</a:t>
            </a:r>
          </a:p>
          <a:p>
            <a:r>
              <a:rPr lang="en-US" dirty="0"/>
              <a:t>Seek for the Gift with positive attitude</a:t>
            </a:r>
          </a:p>
        </p:txBody>
      </p:sp>
    </p:spTree>
    <p:extLst>
      <p:ext uri="{BB962C8B-B14F-4D97-AF65-F5344CB8AC3E}">
        <p14:creationId xmlns:p14="http://schemas.microsoft.com/office/powerpoint/2010/main" val="11661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0F1A-F721-71BB-67B8-8D19DD155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Language for All…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66095-E675-4058-FBAA-3E3AECBF8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whole earth had one language and one speech…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</a:t>
            </a:r>
            <a:r>
              <a:rPr lang="en-US" b="1" i="1" dirty="0"/>
              <a:t>Genesis 11:1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8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40B8B-AC73-464A-A8C6-988160A6C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the first to do coding…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E5BC5-4D4E-6EC5-18E4-247C9382E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Come, let us go down and confuse their language there, that they may not understand one another's language</a:t>
            </a:r>
            <a:r>
              <a:rPr lang="en-US" dirty="0"/>
              <a:t>.            </a:t>
            </a:r>
            <a:r>
              <a:rPr lang="en-US" b="1" i="1" dirty="0"/>
              <a:t>                                                                                                                 Genesis 11:7</a:t>
            </a:r>
          </a:p>
          <a:p>
            <a:endParaRPr lang="en-US" dirty="0"/>
          </a:p>
          <a:p>
            <a:r>
              <a:rPr lang="en-US" i="1" dirty="0"/>
              <a:t>Therefore, it is called </a:t>
            </a:r>
            <a:r>
              <a:rPr lang="en-US" b="1" i="1" dirty="0"/>
              <a:t>Babel</a:t>
            </a:r>
            <a:r>
              <a:rPr lang="en-US" i="1" dirty="0"/>
              <a:t>, because there the LORD confused the language of all the earth: and from thence the LORD scattered them abroad upon the face of all the earth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i="1" dirty="0"/>
              <a:t>Genesis 11:9</a:t>
            </a:r>
          </a:p>
        </p:txBody>
      </p:sp>
    </p:spTree>
    <p:extLst>
      <p:ext uri="{BB962C8B-B14F-4D97-AF65-F5344CB8AC3E}">
        <p14:creationId xmlns:p14="http://schemas.microsoft.com/office/powerpoint/2010/main" val="4213131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A6450-21A6-63E3-B984-8F33F611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speaking in tongues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CF260-351C-3C9F-8832-F9D6047A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Corinthians 12:10</a:t>
            </a:r>
          </a:p>
        </p:txBody>
      </p:sp>
    </p:spTree>
    <p:extLst>
      <p:ext uri="{BB962C8B-B14F-4D97-AF65-F5344CB8AC3E}">
        <p14:creationId xmlns:p14="http://schemas.microsoft.com/office/powerpoint/2010/main" val="156084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D7987-E618-8009-7326-B31870A6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 are the nature of this Gift?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4635B-CA69-3607-9D22-211C5CA7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i="1" dirty="0"/>
              <a:t>Well! it is with men with </a:t>
            </a:r>
            <a:r>
              <a:rPr lang="en-US" b="1" i="1" dirty="0"/>
              <a:t>stammering lips </a:t>
            </a:r>
            <a:r>
              <a:rPr lang="en-US" i="1" dirty="0"/>
              <a:t>And with </a:t>
            </a:r>
            <a:r>
              <a:rPr lang="en-US" b="1" i="1" dirty="0"/>
              <a:t>barbarous language </a:t>
            </a:r>
            <a:r>
              <a:rPr lang="en-US" i="1" dirty="0"/>
              <a:t>That the Lord will speak to this people.</a:t>
            </a:r>
          </a:p>
          <a:p>
            <a:r>
              <a:rPr lang="en-US" b="1" i="1" dirty="0"/>
              <a:t>Isiah 28:11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i="1" dirty="0"/>
              <a:t>But the Spirit himself intercedes for us through </a:t>
            </a:r>
            <a:r>
              <a:rPr lang="en-US" b="1" i="1" dirty="0"/>
              <a:t>wordless groans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b="1" i="1" dirty="0"/>
              <a:t>Romans 8:26</a:t>
            </a:r>
          </a:p>
        </p:txBody>
      </p:sp>
    </p:spTree>
    <p:extLst>
      <p:ext uri="{BB962C8B-B14F-4D97-AF65-F5344CB8AC3E}">
        <p14:creationId xmlns:p14="http://schemas.microsoft.com/office/powerpoint/2010/main" val="196347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1189-C845-8102-CE03-A429FE23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 between speaking in tongues and speaking with the gift of tongues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7047-31C9-8573-DA75-3614D24D3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Corinthians 13:1</a:t>
            </a:r>
          </a:p>
        </p:txBody>
      </p:sp>
    </p:spTree>
    <p:extLst>
      <p:ext uri="{BB962C8B-B14F-4D97-AF65-F5344CB8AC3E}">
        <p14:creationId xmlns:p14="http://schemas.microsoft.com/office/powerpoint/2010/main" val="790534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EE66-8E1E-DE73-41AC-045E3A724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everyone can pray in tongue?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748B6-C729-9487-AAE6-A7A7A40D9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1Cor14:39</a:t>
            </a:r>
          </a:p>
        </p:txBody>
      </p:sp>
    </p:spTree>
    <p:extLst>
      <p:ext uri="{BB962C8B-B14F-4D97-AF65-F5344CB8AC3E}">
        <p14:creationId xmlns:p14="http://schemas.microsoft.com/office/powerpoint/2010/main" val="32141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DBE72-1D9D-CC21-15F1-B501C907E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benefits of praying in tongues: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CA686-8845-D1D2-FA55-0EBD12FDD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Pray by the Spirit (Ro 8:26)</a:t>
            </a:r>
          </a:p>
          <a:p>
            <a:r>
              <a:rPr lang="en-US" dirty="0"/>
              <a:t>Self edification(1Cor 14</a:t>
            </a:r>
          </a:p>
          <a:p>
            <a:r>
              <a:rPr lang="en-US" dirty="0"/>
              <a:t>Avoid to pray by flesh (Gal 5:17)</a:t>
            </a:r>
          </a:p>
          <a:p>
            <a:r>
              <a:rPr lang="en-US" dirty="0"/>
              <a:t>Communicate directly to God (1Cor 14:14)</a:t>
            </a:r>
          </a:p>
          <a:p>
            <a:r>
              <a:rPr lang="en-US" dirty="0"/>
              <a:t>We announce hidden truths</a:t>
            </a:r>
          </a:p>
        </p:txBody>
      </p:sp>
    </p:spTree>
    <p:extLst>
      <p:ext uri="{BB962C8B-B14F-4D97-AF65-F5344CB8AC3E}">
        <p14:creationId xmlns:p14="http://schemas.microsoft.com/office/powerpoint/2010/main" val="106849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9289A-B73E-63C0-4757-C10A5477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Holy Spirit give this gift?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6263-079D-065D-13DC-8F07D0EE9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sign of being a disciple of Jesus Mark 16:17-18</a:t>
            </a:r>
          </a:p>
          <a:p>
            <a:r>
              <a:rPr lang="en-US" dirty="0"/>
              <a:t>Hebrews 2:4</a:t>
            </a:r>
          </a:p>
          <a:p>
            <a:r>
              <a:rPr lang="en-US" dirty="0"/>
              <a:t>Prove that the believer was filled with the Holy Spirit(Ac10:44-45)</a:t>
            </a:r>
          </a:p>
          <a:p>
            <a:r>
              <a:rPr lang="en-US" dirty="0"/>
              <a:t>Prove that believers had the support of God(Ac 2:4)</a:t>
            </a:r>
          </a:p>
        </p:txBody>
      </p:sp>
    </p:spTree>
    <p:extLst>
      <p:ext uri="{BB962C8B-B14F-4D97-AF65-F5344CB8AC3E}">
        <p14:creationId xmlns:p14="http://schemas.microsoft.com/office/powerpoint/2010/main" val="251980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Praying in Tongue</vt:lpstr>
      <vt:lpstr>One Language for All…</vt:lpstr>
      <vt:lpstr>God the first to do coding… </vt:lpstr>
      <vt:lpstr>Where does speaking in tongues come from?</vt:lpstr>
      <vt:lpstr>Wha are the nature of this Gift?</vt:lpstr>
      <vt:lpstr>What is the difference between speaking in tongues and speaking with the gift of tongues</vt:lpstr>
      <vt:lpstr>Does everyone can pray in tongue?</vt:lpstr>
      <vt:lpstr>The benefits of praying in tongues:</vt:lpstr>
      <vt:lpstr>Why does the Holy Spirit give this gift?</vt:lpstr>
      <vt:lpstr>The three groups of people…</vt:lpstr>
      <vt:lpstr>What should be our attitude?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Asap Bake</dc:creator>
  <cp:lastModifiedBy>felix bake</cp:lastModifiedBy>
  <cp:revision>1</cp:revision>
  <dcterms:created xsi:type="dcterms:W3CDTF">2024-08-10T14:18:58Z</dcterms:created>
  <dcterms:modified xsi:type="dcterms:W3CDTF">2024-08-10T14:18:58Z</dcterms:modified>
</cp:coreProperties>
</file>