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B7FAF-ABE9-071E-B072-9F600453F5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2C12A9-2D63-3EE3-7E1C-428C75BE1C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FDED6F-98D2-AC46-DB1E-2C229BF17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AB895-886A-4F84-8702-5D77FC37EEAA}" type="datetimeFigureOut">
              <a:rPr lang="en-US" smtClean="0"/>
              <a:t>7/13/2024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3C475E-E326-C2D2-4B02-AEE0AA21B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1F1B35-4FEA-F63D-10BE-EBD226DB5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5B7A-517D-4971-872F-FEFC8B29D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97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E34E0-59E7-7CBA-6BD1-544EA8929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0DD997-AA5C-1A4A-0694-E06CFFE652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66FAA2-4DEC-BE5F-42A2-8DDD75B8D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AB895-886A-4F84-8702-5D77FC37EEAA}" type="datetimeFigureOut">
              <a:rPr lang="en-US" smtClean="0"/>
              <a:t>7/13/2024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17C38-E394-0CA6-605F-2B6173882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C9808-2EF3-34B7-C708-C81B8ED68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5B7A-517D-4971-872F-FEFC8B29D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013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26B8F9-6C5A-8069-CF19-C490CC2B91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08380C-30C9-7BDC-163B-2766DC6DBB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A5287C-85E1-1529-11BD-60286B5A8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AB895-886A-4F84-8702-5D77FC37EEAA}" type="datetimeFigureOut">
              <a:rPr lang="en-US" smtClean="0"/>
              <a:t>7/13/2024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C8AAA2-BB10-E92A-7D4E-3E3671845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3463E2-F1D0-3254-CB0A-1F3F3B358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5B7A-517D-4971-872F-FEFC8B29D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257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C7375-510D-B8D2-3BBB-EFC1B2E77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61D0A-04D7-9325-00AA-9756D5E23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EB2B9F-4596-83B7-BC16-B4E4E4D46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AB895-886A-4F84-8702-5D77FC37EEAA}" type="datetimeFigureOut">
              <a:rPr lang="en-US" smtClean="0"/>
              <a:t>7/13/2024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E1E2F0-D4C4-DBB9-4E5E-6D7514A53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7263B2-981F-CE99-40CD-43F3E98A5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5B7A-517D-4971-872F-FEFC8B29D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948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1FE7A-AC18-986F-66FC-D025A8E17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43CB92-67FB-289D-78BA-1B9C6B7D64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2BEBB8-4236-D89C-6A77-A1C22464E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AB895-886A-4F84-8702-5D77FC37EEAA}" type="datetimeFigureOut">
              <a:rPr lang="en-US" smtClean="0"/>
              <a:t>7/13/2024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5CE67-520B-C8E9-7A26-0594B3472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4C388-4CE9-0E32-FB9C-5BC02B640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5B7A-517D-4971-872F-FEFC8B29D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575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38E3C-4F3A-D32A-6850-76545378E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54376-A634-50D6-868B-A792AC1212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7F9BF3-A7BF-1AEA-C4F8-A3C7E253A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8B379B-A9A3-251A-8558-5F13EDB69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AB895-886A-4F84-8702-5D77FC37EEAA}" type="datetimeFigureOut">
              <a:rPr lang="en-US" smtClean="0"/>
              <a:t>7/13/2024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0D1701-4698-CFD5-2C7C-551C2C259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C39B08-0DEE-0673-7D19-E4F373E12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5B7A-517D-4971-872F-FEFC8B29D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665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7566D-2577-2951-CF09-49DF76CFC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09105F-09FF-01DD-CD5D-FBFBB451DE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65200D-A4F7-9668-8593-09FA7E53D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41467E-E425-6C06-F4ED-444BDC2573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93FAB3-85FB-A15A-D39F-2BB6B3DD42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613BEA-B729-4642-0BF1-E90726278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AB895-886A-4F84-8702-5D77FC37EEAA}" type="datetimeFigureOut">
              <a:rPr lang="en-US" smtClean="0"/>
              <a:t>7/13/2024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56497E-44DB-6286-F40F-5C1368384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7B8E55-45B8-8397-82FF-477510735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5B7A-517D-4971-872F-FEFC8B29D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424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4BF14-AECB-0D33-9A5D-AF525A49A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4546B4-4401-18C3-9F89-146962EF1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AB895-886A-4F84-8702-5D77FC37EEAA}" type="datetimeFigureOut">
              <a:rPr lang="en-US" smtClean="0"/>
              <a:t>7/13/2024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DE45E3-AEC7-AC96-D248-DCA50FCD9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B1FC80-E8D8-2B4C-1626-DBA0A6DE7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5B7A-517D-4971-872F-FEFC8B29D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582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BCA594-84AF-953E-4FCF-37026ACD5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AB895-886A-4F84-8702-5D77FC37EEAA}" type="datetimeFigureOut">
              <a:rPr lang="en-US" smtClean="0"/>
              <a:t>7/13/2024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306541-FD57-C310-29D2-D62AE7CE1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61AF3C-B8A2-68C8-DD0B-294232888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5B7A-517D-4971-872F-FEFC8B29D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901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9E22A-110A-73F8-35E9-5ECC57392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549BC-5630-8399-4417-13A5323D0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0A62C7-64DA-07B1-D721-CD41E90E8A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1EBFD7-6BEA-B981-2C76-003A85C87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AB895-886A-4F84-8702-5D77FC37EEAA}" type="datetimeFigureOut">
              <a:rPr lang="en-US" smtClean="0"/>
              <a:t>7/13/2024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13F133-87DE-6E82-7C45-5FEF0AAA0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8891FD-F00A-5CB1-80D8-10207D4CE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5B7A-517D-4971-872F-FEFC8B29D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626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E356B-D96F-8FB9-7C8C-22BC8804D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1D5877-2F10-CF05-64C3-1639FCE3AF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9B504F-8E1D-45B0-8F9F-7790313165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254B07-C016-EA7D-A580-BCED24264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AB895-886A-4F84-8702-5D77FC37EEAA}" type="datetimeFigureOut">
              <a:rPr lang="en-US" smtClean="0"/>
              <a:t>7/13/2024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315661-E69A-79F0-0E88-BF4CA9EB2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08CA88-FD06-DA37-6CC4-6402010C9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5B7A-517D-4971-872F-FEFC8B29D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855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BA1064-4661-3227-0EF8-A920B20A4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77B1FF-E31B-BA13-AF02-421D166C50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417142-E112-8294-2070-AD54B6831F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EAB895-886A-4F84-8702-5D77FC37EEAA}" type="datetimeFigureOut">
              <a:rPr lang="en-US" smtClean="0"/>
              <a:t>7/13/2024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33ADF6-777F-1EE2-1A80-B20F3BE2CA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B7611-C105-D804-552B-5F86A26D19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5AF5B7A-517D-4971-872F-FEFC8B29D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429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A7161-439F-8E09-CF1F-D8364E0981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to pray?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D40D0C-2B8C-88EA-D1D8-558B066429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Matthew 6:5-7</a:t>
            </a:r>
          </a:p>
        </p:txBody>
      </p:sp>
    </p:spTree>
    <p:extLst>
      <p:ext uri="{BB962C8B-B14F-4D97-AF65-F5344CB8AC3E}">
        <p14:creationId xmlns:p14="http://schemas.microsoft.com/office/powerpoint/2010/main" val="1490737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19329-FC54-76A0-5D30-408C786F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prayers…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29168-6F74-6654-7329-45C484F75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Prayer of Adoration (Praise)</a:t>
            </a:r>
          </a:p>
          <a:p>
            <a:r>
              <a:rPr lang="en-US" sz="2400" dirty="0"/>
              <a:t>Focused on worshiping the Lord out of deep love, respect, and admiration</a:t>
            </a:r>
          </a:p>
          <a:p>
            <a:r>
              <a:rPr lang="en-US" dirty="0"/>
              <a:t> (Psalms 148:13)</a:t>
            </a:r>
          </a:p>
        </p:txBody>
      </p:sp>
    </p:spTree>
    <p:extLst>
      <p:ext uri="{BB962C8B-B14F-4D97-AF65-F5344CB8AC3E}">
        <p14:creationId xmlns:p14="http://schemas.microsoft.com/office/powerpoint/2010/main" val="30296405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BA311-7390-8F02-A967-4D996BF34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prayer…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BF386-DAA2-0242-E8DA-034965B44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Prayer of Thanksgiving</a:t>
            </a:r>
          </a:p>
          <a:p>
            <a:r>
              <a:rPr lang="en-US" dirty="0"/>
              <a:t>Prayers of gratitude</a:t>
            </a:r>
          </a:p>
          <a:p>
            <a:r>
              <a:rPr lang="en-US" dirty="0"/>
              <a:t>For his deliverance, goodness and merciful </a:t>
            </a:r>
          </a:p>
          <a:p>
            <a:r>
              <a:rPr lang="en-US" dirty="0"/>
              <a:t>(1 Chronicles 16:34-35).</a:t>
            </a:r>
          </a:p>
        </p:txBody>
      </p:sp>
    </p:spTree>
    <p:extLst>
      <p:ext uri="{BB962C8B-B14F-4D97-AF65-F5344CB8AC3E}">
        <p14:creationId xmlns:p14="http://schemas.microsoft.com/office/powerpoint/2010/main" val="466939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F8219-DB0C-FCF4-37F0-CAEFE9917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prayer..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6F7F7-8DCC-7F6E-B426-4232E7B7F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Prayer of Confession</a:t>
            </a:r>
          </a:p>
          <a:p>
            <a:r>
              <a:rPr lang="en-US" dirty="0"/>
              <a:t>Confessing our sins </a:t>
            </a:r>
          </a:p>
          <a:p>
            <a:r>
              <a:rPr lang="en-US" dirty="0"/>
              <a:t>(1 John 1:9)</a:t>
            </a:r>
          </a:p>
        </p:txBody>
      </p:sp>
    </p:spTree>
    <p:extLst>
      <p:ext uri="{BB962C8B-B14F-4D97-AF65-F5344CB8AC3E}">
        <p14:creationId xmlns:p14="http://schemas.microsoft.com/office/powerpoint/2010/main" val="3806741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B7D20-E872-7791-25A4-FCFAE7A10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prayer….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B0D0E-9E06-B2C5-DD1D-39BFA34F59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Prayer of Intercession</a:t>
            </a:r>
          </a:p>
          <a:p>
            <a:r>
              <a:rPr lang="en-US" dirty="0"/>
              <a:t>Pray for others </a:t>
            </a:r>
          </a:p>
          <a:p>
            <a:r>
              <a:rPr lang="en-US" dirty="0"/>
              <a:t>(Colossians 1:9-12).</a:t>
            </a:r>
          </a:p>
        </p:txBody>
      </p:sp>
    </p:spTree>
    <p:extLst>
      <p:ext uri="{BB962C8B-B14F-4D97-AF65-F5344CB8AC3E}">
        <p14:creationId xmlns:p14="http://schemas.microsoft.com/office/powerpoint/2010/main" val="2891513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15206-AD77-3467-2577-8CA6BD99E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prayer…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AAE26-6C6F-3EA2-4A83-C5D818E25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Prayer for Every Need(Request) (Phil 4:6)</a:t>
            </a:r>
          </a:p>
          <a:p>
            <a:r>
              <a:rPr lang="en-US" dirty="0"/>
              <a:t>Prayer for Deliverance and Help (Ps18:4)</a:t>
            </a:r>
          </a:p>
          <a:p>
            <a:r>
              <a:rPr lang="en-US" dirty="0"/>
              <a:t>Prayer for Healing (Mark 16:18)</a:t>
            </a:r>
          </a:p>
          <a:p>
            <a:r>
              <a:rPr lang="en-US" dirty="0"/>
              <a:t>Prayer of Vows(1Sa1:11)</a:t>
            </a:r>
          </a:p>
          <a:p>
            <a:r>
              <a:rPr lang="en-US" dirty="0"/>
              <a:t>Prayer of Quiet Reflection(Psalm 63:6).</a:t>
            </a:r>
          </a:p>
        </p:txBody>
      </p:sp>
    </p:spTree>
    <p:extLst>
      <p:ext uri="{BB962C8B-B14F-4D97-AF65-F5344CB8AC3E}">
        <p14:creationId xmlns:p14="http://schemas.microsoft.com/office/powerpoint/2010/main" val="2570528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91911-140E-4375-A21D-ABFABDB1B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you pray?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79058-C349-E3B1-0F1A-9FF842A01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 how you pray </a:t>
            </a:r>
          </a:p>
        </p:txBody>
      </p:sp>
    </p:spTree>
    <p:extLst>
      <p:ext uri="{BB962C8B-B14F-4D97-AF65-F5344CB8AC3E}">
        <p14:creationId xmlns:p14="http://schemas.microsoft.com/office/powerpoint/2010/main" val="3647733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14304-575D-4189-4FA0-690099F01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 Luck11:1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CCD9A-FE30-7D37-0EEC-6744FB1EA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Why do you think the disciples asked Jesus to show them how to pray?</a:t>
            </a:r>
          </a:p>
        </p:txBody>
      </p:sp>
    </p:spTree>
    <p:extLst>
      <p:ext uri="{BB962C8B-B14F-4D97-AF65-F5344CB8AC3E}">
        <p14:creationId xmlns:p14="http://schemas.microsoft.com/office/powerpoint/2010/main" val="562172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0BA01-2753-9D46-D116-35D27E88E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Why the disciples asked Jesus to show them how to pray?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3E99D-D1D4-20BB-3976-E920E6CDD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understood the secret of the source of his power</a:t>
            </a:r>
          </a:p>
          <a:p>
            <a:r>
              <a:rPr lang="en-US" dirty="0"/>
              <a:t>Mark1:35</a:t>
            </a:r>
          </a:p>
        </p:txBody>
      </p:sp>
    </p:spTree>
    <p:extLst>
      <p:ext uri="{BB962C8B-B14F-4D97-AF65-F5344CB8AC3E}">
        <p14:creationId xmlns:p14="http://schemas.microsoft.com/office/powerpoint/2010/main" val="3612308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2D944-6B37-A78D-2FBF-F10AFD15D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wrong way to pray?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29031-1324-F762-BA2B-5313C1D90D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Mat 6:5-7</a:t>
            </a:r>
          </a:p>
          <a:p>
            <a:r>
              <a:rPr lang="en-US" dirty="0"/>
              <a:t>James 4:2-3</a:t>
            </a:r>
          </a:p>
        </p:txBody>
      </p:sp>
    </p:spTree>
    <p:extLst>
      <p:ext uri="{BB962C8B-B14F-4D97-AF65-F5344CB8AC3E}">
        <p14:creationId xmlns:p14="http://schemas.microsoft.com/office/powerpoint/2010/main" val="676039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0854A-9588-4304-4B46-720E7D2BD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Wrong way to pray...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046A7-06D3-D438-8F80-73152C2EE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Pray to be seen</a:t>
            </a:r>
          </a:p>
          <a:p>
            <a:r>
              <a:rPr lang="en-US" dirty="0"/>
              <a:t>Multiply useless words</a:t>
            </a:r>
          </a:p>
          <a:p>
            <a:r>
              <a:rPr lang="en-US" dirty="0"/>
              <a:t>Pray with proud</a:t>
            </a:r>
          </a:p>
          <a:p>
            <a:r>
              <a:rPr lang="en-US" dirty="0"/>
              <a:t>A prayer that does not come from a broken and humble heart</a:t>
            </a:r>
          </a:p>
        </p:txBody>
      </p:sp>
    </p:spTree>
    <p:extLst>
      <p:ext uri="{BB962C8B-B14F-4D97-AF65-F5344CB8AC3E}">
        <p14:creationId xmlns:p14="http://schemas.microsoft.com/office/powerpoint/2010/main" val="911281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A96BE-708A-6993-23A7-C9CC3449D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pray?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B2631-0A4A-16F6-9FB7-7E7AC9ADC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Have FAITH </a:t>
            </a:r>
          </a:p>
          <a:p>
            <a:r>
              <a:rPr lang="en-US" dirty="0"/>
              <a:t>(Hebrews 4:16)</a:t>
            </a:r>
          </a:p>
          <a:p>
            <a:r>
              <a:rPr lang="en-US" dirty="0"/>
              <a:t>Pray before the Father (Be aware of his presence)</a:t>
            </a:r>
          </a:p>
          <a:p>
            <a:r>
              <a:rPr lang="en-US" dirty="0"/>
              <a:t>God is Spirit(Jn 4:24)</a:t>
            </a:r>
          </a:p>
          <a:p>
            <a:r>
              <a:rPr lang="en-US" dirty="0"/>
              <a:t>He is not seen physically</a:t>
            </a:r>
          </a:p>
          <a:p>
            <a:r>
              <a:rPr lang="en-US" dirty="0"/>
              <a:t>He listens to your prayer</a:t>
            </a:r>
          </a:p>
          <a:p>
            <a:r>
              <a:rPr lang="en-US" dirty="0"/>
              <a:t>Answers 100% to your prayer</a:t>
            </a:r>
          </a:p>
        </p:txBody>
      </p:sp>
    </p:spTree>
    <p:extLst>
      <p:ext uri="{BB962C8B-B14F-4D97-AF65-F5344CB8AC3E}">
        <p14:creationId xmlns:p14="http://schemas.microsoft.com/office/powerpoint/2010/main" val="1500293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64DA9-AF81-9503-3F50-436C8A555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pray?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F48D9-0A3A-4FB9-B319-3A42048E3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Talk with God</a:t>
            </a:r>
          </a:p>
          <a:p>
            <a:r>
              <a:rPr lang="en-US" dirty="0"/>
              <a:t>Make the difference between I and WE</a:t>
            </a:r>
          </a:p>
          <a:p>
            <a:r>
              <a:rPr lang="en-US" dirty="0"/>
              <a:t>Be precise in your words (Have a list)</a:t>
            </a:r>
          </a:p>
          <a:p>
            <a:r>
              <a:rPr lang="en-US" dirty="0"/>
              <a:t>Avoid formulas</a:t>
            </a:r>
          </a:p>
          <a:p>
            <a:r>
              <a:rPr lang="en-US" dirty="0"/>
              <a:t>Express yourself with your heart</a:t>
            </a:r>
          </a:p>
        </p:txBody>
      </p:sp>
    </p:spTree>
    <p:extLst>
      <p:ext uri="{BB962C8B-B14F-4D97-AF65-F5344CB8AC3E}">
        <p14:creationId xmlns:p14="http://schemas.microsoft.com/office/powerpoint/2010/main" val="1855320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69DCA-9F51-9B22-2E52-AE9C667D0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pray?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39968-BBB8-2782-0DFC-5FDD4E9FAD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Know the types of prayer you address to the Father</a:t>
            </a:r>
          </a:p>
          <a:p>
            <a:r>
              <a:rPr lang="en-US" dirty="0"/>
              <a:t>Jesus often withdrew to lonely places and prayed” (Luke 5:16).</a:t>
            </a:r>
          </a:p>
        </p:txBody>
      </p:sp>
    </p:spTree>
    <p:extLst>
      <p:ext uri="{BB962C8B-B14F-4D97-AF65-F5344CB8AC3E}">
        <p14:creationId xmlns:p14="http://schemas.microsoft.com/office/powerpoint/2010/main" val="3681749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321</Words>
  <Application>Microsoft Office PowerPoint</Application>
  <PresentationFormat>Widescreen</PresentationFormat>
  <Paragraphs>57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Aptos</vt:lpstr>
      <vt:lpstr>Aptos Display</vt:lpstr>
      <vt:lpstr>Arial</vt:lpstr>
      <vt:lpstr>Office Theme</vt:lpstr>
      <vt:lpstr>How to pray?</vt:lpstr>
      <vt:lpstr>How do you pray?</vt:lpstr>
      <vt:lpstr>Read Luck11:1</vt:lpstr>
      <vt:lpstr>Why the disciples asked Jesus to show them how to pray?</vt:lpstr>
      <vt:lpstr>What is the wrong way to pray?</vt:lpstr>
      <vt:lpstr>Wrong way to pray...</vt:lpstr>
      <vt:lpstr>How to pray?</vt:lpstr>
      <vt:lpstr>How to pray?</vt:lpstr>
      <vt:lpstr>How to pray?</vt:lpstr>
      <vt:lpstr>Types of prayers…</vt:lpstr>
      <vt:lpstr>Types of prayer…</vt:lpstr>
      <vt:lpstr>Types of prayer..</vt:lpstr>
      <vt:lpstr>Types of prayer….</vt:lpstr>
      <vt:lpstr>Types of prayer…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Asap Bake</dc:creator>
  <cp:lastModifiedBy>felix bake</cp:lastModifiedBy>
  <cp:revision>1</cp:revision>
  <dcterms:created xsi:type="dcterms:W3CDTF">2024-07-13T13:18:24Z</dcterms:created>
  <dcterms:modified xsi:type="dcterms:W3CDTF">2024-07-13T13:18:25Z</dcterms:modified>
</cp:coreProperties>
</file>