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59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CC56-3619-0AC2-7733-69EE8F31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5A988-55F7-5420-F392-40DD58F34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A6BE2-4D4C-5E43-9A53-93CF16E1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F4C06-CF6F-EA37-39ED-5A222A55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99A8E-35F3-C4EE-1557-CD7716FA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3AB4-5E4A-E4A6-79B1-BEC5E8ED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14541-40AA-F7C3-F501-85822E878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A212E-4210-1597-0AEE-5509A0B0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63BF-FD80-8976-C4C9-FF3C0E05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B1E27-B68B-8618-00A3-418953F3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F56B3-BF81-DEDD-5839-25EA521CF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F585B-5B35-8A61-454A-BEC3D725A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7BC4-5875-E059-84C6-652201B2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0736-2699-1C26-5A7C-0991CD6E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E1E2-B5E9-B07C-8FBE-CBD9F283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1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CCD0-9C98-94A2-05CF-0F855093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CBA96-3BD9-826E-6378-52FD34B51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1C2B1-46EA-4B65-1EC3-17EC6C7E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F3680-A908-ACEF-B236-5A733FC1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E8F4-D367-00A4-5886-52DB7107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8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7B7E-3480-6D54-17A2-C82C3B44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8CDF8-E801-D94F-34CE-82A3B58CA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ADE7-6B81-2845-CBB8-7B308AD95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A91D-A4E8-F55E-DD2C-018F289C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71A9-69D9-6C39-F9CE-01CD6137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0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2D08-1508-5EE4-5AB1-C913CDC2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4872-86F6-4670-2879-8CF632329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D3889-68CF-8F3B-F52B-49EDDE4CA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4BAD1-69B2-5A2F-D457-74002ABF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E4AC5-BC25-81AE-A128-41B75FA0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5BD16-366A-5EB8-80D8-2E7277BA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4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0887-CA2C-4861-A2C3-8A07988F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7E0C-39A8-C2D4-5C86-B4138AA3D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426F6-5FCD-9340-921A-EBB2BD574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397F2-8230-94A0-BBAD-343821F19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BE3DC-BEBC-160F-213B-425A3E49C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62C81-9434-2669-FF8B-8E8EDC6C4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D9041-4751-680D-16ED-7406DBAE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83A36-30C7-6547-0C67-37CAEAE0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5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E9A5-077A-B990-CED2-E956F7D3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B43A7-6F46-EFBB-93C7-685BCA82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7F1AC-BFED-B0BE-C29F-554A59DD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96D62-7C4C-1FAE-BBA8-4A9EFA2A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8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875F5-FEF8-D592-E520-B470FD41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0DE4F-2684-6846-6960-4785EEFA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1D39A-1B17-8AE9-8891-797F7B58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2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6222-93AE-61B8-0CF6-90D6E011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DB2E-DB2D-8650-DA83-381334347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ECABA-CA87-6FBC-9929-FED19A840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75470-6859-E54C-DAA5-65A994D3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39500-0D6A-4F00-178C-4E22C1D2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38A18-534D-4431-DC2D-764A9208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A06B-2CAD-9C57-7A38-59117BAB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74F61-9D93-B61D-C480-80B2CC7E8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6AA4-3B35-1C40-9A56-B3D3B50DD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797B2-48C8-AA3C-94C9-6AC2DBCA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F2286-14BA-06CC-08CA-8322E57D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2F110-3E66-9DBE-B169-1A602B14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84E4C-AE37-9D1E-26AE-3957FEBE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16BAE-A4E5-A7FF-AF79-85C8BA64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A5ADE-C825-D8D2-CC34-259B9988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41107-8B8A-459E-829F-0B1513383D7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A8133-CBB4-01F4-5D7E-B244B1733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F5A1-2DEE-A0AB-AA14-74EEBCB18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985B95-2347-41F7-9F85-E7493D41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8967-E5E8-5DD5-34DD-478C2A08D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Names of GOD to Jesus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FD2B6-ADB7-662A-2676-11EA996A2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EXODUS 3:13-15</a:t>
            </a:r>
          </a:p>
        </p:txBody>
      </p:sp>
    </p:spTree>
    <p:extLst>
      <p:ext uri="{BB962C8B-B14F-4D97-AF65-F5344CB8AC3E}">
        <p14:creationId xmlns:p14="http://schemas.microsoft.com/office/powerpoint/2010/main" val="1278773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40444-BDE8-23E1-453E-369059A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tetragram…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5D7BC-52EB-4EBC-5DD3-5B8B459D6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יהוה</a:t>
            </a:r>
            <a:endParaRPr lang="en-US" dirty="0"/>
          </a:p>
          <a:p>
            <a:r>
              <a:rPr lang="en-US" dirty="0"/>
              <a:t> YHWH</a:t>
            </a:r>
          </a:p>
          <a:p>
            <a:r>
              <a:rPr lang="en-US" dirty="0"/>
              <a:t>Traditional Hebrew has no vowels</a:t>
            </a:r>
          </a:p>
          <a:p>
            <a:r>
              <a:rPr lang="en-US" dirty="0"/>
              <a:t>There was no vowel until the 9th century after Jesus</a:t>
            </a:r>
          </a:p>
          <a:p>
            <a:r>
              <a:rPr lang="en-US" dirty="0"/>
              <a:t>The MASORETES decided to add the vowels</a:t>
            </a:r>
          </a:p>
        </p:txBody>
      </p:sp>
    </p:spTree>
    <p:extLst>
      <p:ext uri="{BB962C8B-B14F-4D97-AF65-F5344CB8AC3E}">
        <p14:creationId xmlns:p14="http://schemas.microsoft.com/office/powerpoint/2010/main" val="414515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AE8F-DDFA-7D8E-4115-956B7D27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tetragram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B7405-C91C-3194-F938-5E45DD8D9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YHWH was pronounced Adonai - ADONI (Sing)</a:t>
            </a:r>
          </a:p>
          <a:p>
            <a:r>
              <a:rPr lang="en-US" dirty="0"/>
              <a:t>YAHWEH</a:t>
            </a:r>
          </a:p>
          <a:p>
            <a:r>
              <a:rPr lang="en-US" dirty="0"/>
              <a:t>Adonai means Lord equivalent in Greek is Curios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06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3B7B-DD03-C7D6-90B0-83D840A3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name Jehovah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4BF87-4391-7677-4D63-81A9CE6C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took the vowels of Adonai and added in the tetragram</a:t>
            </a:r>
          </a:p>
          <a:p>
            <a:r>
              <a:rPr lang="en-US" dirty="0"/>
              <a:t> Result in Jehovah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1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A6C5-680B-ECBD-8CC7-8391BA84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against the Jehovah's Witnesses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3173-22BF-740F-CA72-A5F794BE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think they are being persecuted because of Jehovah's name</a:t>
            </a:r>
          </a:p>
          <a:p>
            <a:r>
              <a:rPr lang="en-US" dirty="0"/>
              <a:t>Jesus promised that Christians will be persecuted because of his name: Mat24:9; Jn15:21</a:t>
            </a:r>
          </a:p>
          <a:p>
            <a:r>
              <a:rPr lang="en-US" dirty="0"/>
              <a:t>Are we saved by Jehovah's name or Jesus'? Acts 4:12</a:t>
            </a:r>
          </a:p>
          <a:p>
            <a:r>
              <a:rPr lang="en-US" dirty="0"/>
              <a:t>The early church never asked to pray to Jehovah's name</a:t>
            </a:r>
          </a:p>
        </p:txBody>
      </p:sp>
    </p:spTree>
    <p:extLst>
      <p:ext uri="{BB962C8B-B14F-4D97-AF65-F5344CB8AC3E}">
        <p14:creationId xmlns:p14="http://schemas.microsoft.com/office/powerpoint/2010/main" val="26556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F24F-A1D0-C60D-2CA6-BFFF0D1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name of God…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7638-B873-573B-BE2F-9B2008604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Acts</a:t>
            </a:r>
          </a:p>
          <a:p>
            <a:r>
              <a:rPr lang="en-US" dirty="0"/>
              <a:t>Characters</a:t>
            </a:r>
          </a:p>
          <a:p>
            <a:r>
              <a:rPr lang="en-US" dirty="0"/>
              <a:t>Identity</a:t>
            </a:r>
          </a:p>
          <a:p>
            <a:r>
              <a:rPr lang="sv-SE" dirty="0"/>
              <a:t>Ge 17:5 Abraham</a:t>
            </a:r>
          </a:p>
          <a:p>
            <a:r>
              <a:rPr lang="sv-SE" dirty="0"/>
              <a:t>Ge 32:28 Jacob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11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E477-1CCD-68C5-E66B-2EE627AD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Names of Gods…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C835-B703-4F54-80D8-1F1F87A7F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El- </a:t>
            </a:r>
            <a:r>
              <a:rPr lang="en-US" dirty="0" err="1"/>
              <a:t>shaddai</a:t>
            </a:r>
            <a:r>
              <a:rPr lang="en-US" dirty="0"/>
              <a:t> (Ge 17:1)Exodus 6:4</a:t>
            </a:r>
          </a:p>
          <a:p>
            <a:r>
              <a:rPr lang="en-US" dirty="0"/>
              <a:t>Yahweh-Jireh: The Lord will provide (Genesis 22:13-14)</a:t>
            </a:r>
          </a:p>
          <a:p>
            <a:r>
              <a:rPr lang="en-US" dirty="0"/>
              <a:t>Yahweh-</a:t>
            </a:r>
            <a:r>
              <a:rPr lang="en-US" dirty="0" err="1"/>
              <a:t>Raah</a:t>
            </a:r>
            <a:r>
              <a:rPr lang="en-US" dirty="0"/>
              <a:t>: The Lord my shepherd (Psalm 23:1)</a:t>
            </a:r>
          </a:p>
          <a:p>
            <a:r>
              <a:rPr lang="en-US" dirty="0"/>
              <a:t>Yahweh-Rapha: The Lord who heals(Exodus 15:26)</a:t>
            </a:r>
          </a:p>
          <a:p>
            <a:r>
              <a:rPr lang="en-US" dirty="0"/>
              <a:t>Yahweh-</a:t>
            </a:r>
            <a:r>
              <a:rPr lang="en-US" dirty="0" err="1"/>
              <a:t>Shamma</a:t>
            </a:r>
            <a:r>
              <a:rPr lang="en-US" dirty="0"/>
              <a:t>: The Lord is here(Ezekiel 48:35)</a:t>
            </a:r>
          </a:p>
          <a:p>
            <a:r>
              <a:rPr lang="en-US" dirty="0"/>
              <a:t>Yahweh-Sabaoth: The Lord of hosts(Isaiah 1:24)</a:t>
            </a:r>
          </a:p>
          <a:p>
            <a:r>
              <a:rPr lang="en-US" dirty="0"/>
              <a:t>Yahweh-</a:t>
            </a:r>
            <a:r>
              <a:rPr lang="en-US" dirty="0" err="1"/>
              <a:t>Nissi</a:t>
            </a:r>
            <a:r>
              <a:rPr lang="en-US" dirty="0"/>
              <a:t>: The Lord my banner(Exodus 17:15)</a:t>
            </a:r>
          </a:p>
        </p:txBody>
      </p:sp>
    </p:spTree>
    <p:extLst>
      <p:ext uri="{BB962C8B-B14F-4D97-AF65-F5344CB8AC3E}">
        <p14:creationId xmlns:p14="http://schemas.microsoft.com/office/powerpoint/2010/main" val="12322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9325-2AF9-0F74-CDCA-366A4B11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in the name…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F67E7-0751-20DB-02C6-C5553948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</a:t>
            </a:r>
          </a:p>
          <a:p>
            <a:r>
              <a:rPr lang="en-US" dirty="0"/>
              <a:t> Identity</a:t>
            </a:r>
          </a:p>
        </p:txBody>
      </p:sp>
    </p:spTree>
    <p:extLst>
      <p:ext uri="{BB962C8B-B14F-4D97-AF65-F5344CB8AC3E}">
        <p14:creationId xmlns:p14="http://schemas.microsoft.com/office/powerpoint/2010/main" val="418285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F7C8-86E5-C18C-97B5-E690D306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people prayed to the God ….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63433-446F-4358-5BEF-A007CC224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Abraham, Isaac and Jacob (Exode 3:15)</a:t>
            </a:r>
          </a:p>
        </p:txBody>
      </p:sp>
    </p:spTree>
    <p:extLst>
      <p:ext uri="{BB962C8B-B14F-4D97-AF65-F5344CB8AC3E}">
        <p14:creationId xmlns:p14="http://schemas.microsoft.com/office/powerpoint/2010/main" val="354150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3166-5E03-6BD4-3730-E04F66A2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Moses' encounter with God…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1BF9-EAAA-4A63-348A-3C108052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revealed his name to Moses for the first time</a:t>
            </a:r>
          </a:p>
          <a:p>
            <a:r>
              <a:rPr lang="en-US" dirty="0"/>
              <a:t>Exodus 3:14 </a:t>
            </a:r>
          </a:p>
        </p:txBody>
      </p:sp>
    </p:spTree>
    <p:extLst>
      <p:ext uri="{BB962C8B-B14F-4D97-AF65-F5344CB8AC3E}">
        <p14:creationId xmlns:p14="http://schemas.microsoft.com/office/powerpoint/2010/main" val="320779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2842-7F62-4451-4AD7-4D27E4EE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meaning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CFBF-521C-B4E6-A08A-0268BF9B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 am who I am”</a:t>
            </a:r>
          </a:p>
          <a:p>
            <a:r>
              <a:rPr lang="en-US" dirty="0"/>
              <a:t>“I will be what I will be”</a:t>
            </a:r>
          </a:p>
        </p:txBody>
      </p:sp>
    </p:spTree>
    <p:extLst>
      <p:ext uri="{BB962C8B-B14F-4D97-AF65-F5344CB8AC3E}">
        <p14:creationId xmlns:p14="http://schemas.microsoft.com/office/powerpoint/2010/main" val="99204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4601-BC44-ABBB-5669-D9A6E7E5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D9B3D-A3B0-B678-7D98-04EDCE423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 am Everlasting (Mal3:6; Isaiah 42:8)</a:t>
            </a:r>
          </a:p>
          <a:p>
            <a:r>
              <a:rPr lang="en-US" dirty="0"/>
              <a:t>He does not change. (Heb 13:8; Rev1:8)</a:t>
            </a:r>
          </a:p>
        </p:txBody>
      </p:sp>
    </p:spTree>
    <p:extLst>
      <p:ext uri="{BB962C8B-B14F-4D97-AF65-F5344CB8AC3E}">
        <p14:creationId xmlns:p14="http://schemas.microsoft.com/office/powerpoint/2010/main" val="309897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D3D4F-60E0-92CD-CEE7-F7BAA3F4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6257"/>
            <a:ext cx="6926703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Original text One</a:t>
            </a:r>
          </a:p>
        </p:txBody>
      </p:sp>
      <p:pic>
        <p:nvPicPr>
          <p:cNvPr id="4" name="Content Placeholder 3" descr="A close-up of a scroll&#10;&#10;Description automatically generated">
            <a:extLst>
              <a:ext uri="{FF2B5EF4-FFF2-40B4-BE49-F238E27FC236}">
                <a16:creationId xmlns:a16="http://schemas.microsoft.com/office/drawing/2014/main" id="{FEC8E40A-09B4-BE4F-0BBE-630B56421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5262" b="5448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66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0A79-4C2E-0F2D-5E13-265EFD545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Original text Two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CE9D5-B9E3-FA24-287E-D8F63031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098" r="7987" b="-1"/>
          <a:stretch/>
        </p:blipFill>
        <p:spPr>
          <a:xfrm>
            <a:off x="20" y="-3"/>
            <a:ext cx="7576437" cy="68579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19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EB4B-6A34-1327-99F2-23584589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reading of the la TORAH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2087-B394-7FEE-5421-FFCFEF49E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Jews did not pronounce the name of God (Exodus 20:7; Det 5:11)</a:t>
            </a:r>
          </a:p>
          <a:p>
            <a:r>
              <a:rPr lang="en-US" sz="2400" dirty="0"/>
              <a:t>YHWH was pronounced Adonai - ADONI (Sing) </a:t>
            </a:r>
          </a:p>
        </p:txBody>
      </p:sp>
    </p:spTree>
    <p:extLst>
      <p:ext uri="{BB962C8B-B14F-4D97-AF65-F5344CB8AC3E}">
        <p14:creationId xmlns:p14="http://schemas.microsoft.com/office/powerpoint/2010/main" val="1796558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340</Words>
  <Application>Microsoft Office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The Names of GOD to Jesus</vt:lpstr>
      <vt:lpstr>The power in the name…</vt:lpstr>
      <vt:lpstr>The people prayed to the God ….</vt:lpstr>
      <vt:lpstr>Moses' encounter with God…</vt:lpstr>
      <vt:lpstr>What is the meaning …</vt:lpstr>
      <vt:lpstr>Meaning…</vt:lpstr>
      <vt:lpstr>Original text One</vt:lpstr>
      <vt:lpstr>Original text Two</vt:lpstr>
      <vt:lpstr>The reading of the la TORAH</vt:lpstr>
      <vt:lpstr>The tetragram…</vt:lpstr>
      <vt:lpstr>The tetragram</vt:lpstr>
      <vt:lpstr>Where does the name Jehovah come from?</vt:lpstr>
      <vt:lpstr>Questions against the Jehovah's Witnesses</vt:lpstr>
      <vt:lpstr>The name of God…</vt:lpstr>
      <vt:lpstr>The Names of Gods…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Asap Bake</dc:creator>
  <cp:lastModifiedBy>felix bake</cp:lastModifiedBy>
  <cp:revision>1</cp:revision>
  <dcterms:created xsi:type="dcterms:W3CDTF">2024-10-05T11:43:25Z</dcterms:created>
  <dcterms:modified xsi:type="dcterms:W3CDTF">2024-10-05T13:16:34Z</dcterms:modified>
</cp:coreProperties>
</file>