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57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22FD-9E02-282F-D33D-CD4D186B1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A8614-07EF-80BC-D899-089DEF2AB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44D47-D83B-7516-CB9B-49013DC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403B0-D603-EE92-A2BD-0A5332C0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DC573-14B0-F8E1-1848-03D3AEBA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9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F8C91-3CA7-E437-46D2-332BA459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FE211-CFE9-2E01-9A45-29227482C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A0B0-1C8C-A412-AD8B-9DC4077C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DEB88-5F47-0E60-50E8-8BC292D0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386C8-0881-7C32-97D3-C09585A0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B2DDC-4B6B-CD87-0A7D-B27ADC6378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5E40E-DD02-6DCA-5012-CFE026DB2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4F486-5ABB-3597-CAC6-4A48FEC1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77CEA-930F-BD65-2FEC-0CBC3EA0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AF1B-2080-DA54-6D15-36FB7E25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6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1FCD-0581-CCA3-088E-434011BA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128FD-8AD3-6DF8-EC73-5AD1DBC84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3AD18-32EB-ECF4-7008-78DAE493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FE5C4-CE78-D182-2B47-C8F12A17D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87579-609F-1B4F-015C-E3A698F0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1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3C9B1-C3E9-9FAE-A02A-BBE484AB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7389E-B5EB-2109-3ACB-919E97F95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DF397-6163-6BA5-61AA-881D73B1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2BED8-94A6-4DD3-FB74-2933FC93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27E55-568B-5403-D556-BFA74392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38EFF-025F-C917-AC3B-6C968D4D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807EC-F3B6-0076-1D88-66CFEF25F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322C8-E4D0-BAC8-4DB3-B78A72F51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37978-594A-575C-BB78-896D73A7D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8F00A-D868-D9AD-DE8F-2BBC5AAC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2269A-D405-0C3E-ACB8-2C61EA63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6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F3C4-CE2B-457F-3E9D-CC7B73544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4FF70-EE91-955D-87A3-C21691B6B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09D8E-DEAB-7094-5C09-594ED13E6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D17EBB-B2F0-B1EB-15AC-7E07CADB2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DAFD3D-0E3D-73F0-3D01-BA0033ED9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430C6-EBC8-2349-1759-B2FB205B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595671-07F9-399E-8C39-120DE03E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C60F0C-4D6E-C838-8940-A8A39311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6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0DDCF-F524-53E6-2523-84DC295A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13BC8F-323E-ED4F-5B7A-CD53FE35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7F6E1-7AFA-A10C-F1A6-0BEE4D54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FFF637-449E-F065-1D8A-B2025C121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451EF-AAA6-0AD1-E4F1-0FE10BEC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983A9D-41D3-80DC-AD83-C1E84BD74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AFB1F-7893-B3A1-0F4A-01856217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4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6F31-D8EE-D976-DB70-4623F8FF4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8B52E-F293-5992-4013-4A689E0F3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6C88A-4E80-A840-0AA0-1607E0BFA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95D4F-72B6-3938-FC9F-331B496F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21DD2-1920-3723-08C9-64082692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21474-5F2E-0068-30C7-D520BA3C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E496-E26D-70A8-7EDB-BAA12F771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16537-68D7-F24C-2FBC-8E194B191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F4D0A-6704-8D32-D97F-94FCCAF70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5B50E-512D-A93F-E674-9E7215E2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42D17-9FDF-9025-A77B-DE645EC0A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04E1D-29AA-9407-98A4-0419B25C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4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F1ED7-9A1B-2071-BEA0-CC46FF44F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BF6EF-007A-6EF0-D64A-2C432C9C5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0C8EE-01F5-C4C9-358D-CF6B7BFBB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85F9E-A694-463C-8B05-FE4ECABF733A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AF4A3-B6BA-7C70-AF68-40E687082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A51BE-9B7C-9BF4-FC86-34FE5377A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FFAF9A-77A2-41B9-B451-8D53E070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1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3D897-EB05-28E2-516E-95C747AF9E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Obedience</a:t>
            </a:r>
            <a:br>
              <a:rPr lang="en-US" dirty="0"/>
            </a:br>
            <a:r>
              <a:rPr lang="en-US" dirty="0"/>
              <a:t>Child and Parents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D05AB-BB2C-7CC6-44AF-7943CD7D6B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Ephesians 6: 1- 4</a:t>
            </a:r>
          </a:p>
        </p:txBody>
      </p:sp>
    </p:spTree>
    <p:extLst>
      <p:ext uri="{BB962C8B-B14F-4D97-AF65-F5344CB8AC3E}">
        <p14:creationId xmlns:p14="http://schemas.microsoft.com/office/powerpoint/2010/main" val="504185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B2DC-7B59-C2B3-C899-9E0C27A49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Eli’s family…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F881-24DB-A1EA-3189-BEF6F6B1C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 was a Jewish priest living in the time of the judges</a:t>
            </a:r>
          </a:p>
          <a:p>
            <a:r>
              <a:rPr lang="en-US" dirty="0"/>
              <a:t>He served God at the tabernacle of Shiloh, a city near the mountain of Ephraim (1 Samuel 1:1, 3).</a:t>
            </a:r>
          </a:p>
          <a:p>
            <a:r>
              <a:rPr lang="en-US" dirty="0"/>
              <a:t>He had two wicked sons named Hophni and Phineas</a:t>
            </a:r>
          </a:p>
          <a:p>
            <a:r>
              <a:rPr lang="en-US" dirty="0"/>
              <a:t>Who also served in the tabernacle but did not know the Lord </a:t>
            </a:r>
          </a:p>
          <a:p>
            <a:pPr marL="0" indent="0">
              <a:buNone/>
            </a:pPr>
            <a:r>
              <a:rPr lang="en-US" dirty="0"/>
              <a:t> (1 Samuel 2:12)</a:t>
            </a:r>
          </a:p>
        </p:txBody>
      </p:sp>
    </p:spTree>
    <p:extLst>
      <p:ext uri="{BB962C8B-B14F-4D97-AF65-F5344CB8AC3E}">
        <p14:creationId xmlns:p14="http://schemas.microsoft.com/office/powerpoint/2010/main" val="206304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DC6C4-8DEA-A983-5128-8336990AE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sin of Eli's children….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08AE-E319-4342-184D-46B15E56D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broke the law by keeping and eating the meat of the sacrifices</a:t>
            </a:r>
          </a:p>
          <a:p>
            <a:r>
              <a:rPr lang="en-US" dirty="0"/>
              <a:t>They also had sexual relations with the women who served at the entrance of the tent of meeting (1 Samuel 2:22).</a:t>
            </a:r>
          </a:p>
          <a:p>
            <a:r>
              <a:rPr lang="en-US" dirty="0"/>
              <a:t>The bad behavior was widely known to all (1 Samuel 2:24),</a:t>
            </a:r>
          </a:p>
        </p:txBody>
      </p:sp>
    </p:spTree>
    <p:extLst>
      <p:ext uri="{BB962C8B-B14F-4D97-AF65-F5344CB8AC3E}">
        <p14:creationId xmlns:p14="http://schemas.microsoft.com/office/powerpoint/2010/main" val="3227219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1E1E-4717-3ACC-3B9C-DB98F985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Eli's responsibility…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1024-FC36-BF7E-D918-A636D93F8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rebuked his sons but failed to stop them, allowing them to continue to desecrate the tabernacle (1 Samuel 2:25).</a:t>
            </a:r>
          </a:p>
          <a:p>
            <a:r>
              <a:rPr lang="en-US" dirty="0"/>
              <a:t>There was a lack of zeal</a:t>
            </a:r>
          </a:p>
          <a:p>
            <a:r>
              <a:rPr lang="en-US" dirty="0"/>
              <a:t>Eli's heart was with his sons and not with the Lord.</a:t>
            </a:r>
          </a:p>
        </p:txBody>
      </p:sp>
    </p:spTree>
    <p:extLst>
      <p:ext uri="{BB962C8B-B14F-4D97-AF65-F5344CB8AC3E}">
        <p14:creationId xmlns:p14="http://schemas.microsoft.com/office/powerpoint/2010/main" val="218618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840A-E4E1-A605-843C-BF6EE40E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 and punishment…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1B31B-EAA0-2F9C-43BE-ABF9017BE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sent a prophet to Eli to deliver a terrible message concerning his house</a:t>
            </a:r>
          </a:p>
          <a:p>
            <a:r>
              <a:rPr lang="en-US" dirty="0"/>
              <a:t>It was a terrible curse (1 Samuel 2:36)</a:t>
            </a:r>
          </a:p>
          <a:p>
            <a:r>
              <a:rPr lang="en-US" dirty="0"/>
              <a:t>God will shorten your strength and the strength of your priestly house,</a:t>
            </a:r>
          </a:p>
          <a:p>
            <a:r>
              <a:rPr lang="en-US" dirty="0"/>
              <a:t>No one will reach old age. . .</a:t>
            </a:r>
          </a:p>
          <a:p>
            <a:r>
              <a:rPr lang="en-US" dirty="0"/>
              <a:t>Your two sons will both die on the same day (1 Samuel 2:31, 34).</a:t>
            </a:r>
          </a:p>
          <a:p>
            <a:r>
              <a:rPr lang="en-US" dirty="0"/>
              <a:t>Eli's family line would be replaced by another more faithful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(1 Samuel 2:35).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5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10999-AE70-1D4E-21AF-F27436B0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 child?...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4D276-8ED3-4FE2-84AB-BE2EAB0D1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not an age to not longer be a child of parents?</a:t>
            </a:r>
          </a:p>
          <a:p>
            <a:r>
              <a:rPr lang="en-US" dirty="0"/>
              <a:t>John 1:12 </a:t>
            </a:r>
          </a:p>
        </p:txBody>
      </p:sp>
    </p:spTree>
    <p:extLst>
      <p:ext uri="{BB962C8B-B14F-4D97-AF65-F5344CB8AC3E}">
        <p14:creationId xmlns:p14="http://schemas.microsoft.com/office/powerpoint/2010/main" val="204353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D7023-27CF-8C38-BDAE-A4F3975B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70FE3-ECBE-82C6-04E9-74934965F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Boy</a:t>
            </a:r>
          </a:p>
          <a:p>
            <a:r>
              <a:rPr lang="en-US" dirty="0"/>
              <a:t>Girl</a:t>
            </a:r>
          </a:p>
          <a:p>
            <a:r>
              <a:rPr lang="en-US" dirty="0"/>
              <a:t>Kind Child</a:t>
            </a:r>
          </a:p>
        </p:txBody>
      </p:sp>
    </p:spTree>
    <p:extLst>
      <p:ext uri="{BB962C8B-B14F-4D97-AF65-F5344CB8AC3E}">
        <p14:creationId xmlns:p14="http://schemas.microsoft.com/office/powerpoint/2010/main" val="45934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5CC7F-7F1B-E789-8E02-E5275320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mutual duty of the two groups?...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93004-B950-D797-2837-6365E4246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Romans 13:1</a:t>
            </a:r>
          </a:p>
          <a:p>
            <a:r>
              <a:rPr lang="en-US" dirty="0"/>
              <a:t>1Cor 11: 3</a:t>
            </a:r>
          </a:p>
        </p:txBody>
      </p:sp>
    </p:spTree>
    <p:extLst>
      <p:ext uri="{BB962C8B-B14F-4D97-AF65-F5344CB8AC3E}">
        <p14:creationId xmlns:p14="http://schemas.microsoft.com/office/powerpoint/2010/main" val="182424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79CBF-5D12-7277-E97C-1503A33C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the difference between Obey and Honor?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72F15-A83A-6957-471B-3CF12512B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answer</a:t>
            </a:r>
          </a:p>
        </p:txBody>
      </p:sp>
    </p:spTree>
    <p:extLst>
      <p:ext uri="{BB962C8B-B14F-4D97-AF65-F5344CB8AC3E}">
        <p14:creationId xmlns:p14="http://schemas.microsoft.com/office/powerpoint/2010/main" val="265145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6324-2BE6-7900-DDDE-C9BA4ECB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is the difference between Obey and Honor?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55767-F82A-B26F-80D7-4AC63D8A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Bible says that we should honor</a:t>
            </a:r>
          </a:p>
          <a:p>
            <a:r>
              <a:rPr lang="en-US" dirty="0"/>
              <a:t>our leaders (1Pet.2:17)</a:t>
            </a:r>
          </a:p>
          <a:p>
            <a:r>
              <a:rPr lang="en-US" dirty="0"/>
              <a:t>our wife (1Pet.3:7).</a:t>
            </a:r>
          </a:p>
          <a:p>
            <a:r>
              <a:rPr lang="en-US" dirty="0"/>
              <a:t>our parents (Eph.6:2-3)</a:t>
            </a:r>
          </a:p>
          <a:p>
            <a:endParaRPr lang="en-US" dirty="0"/>
          </a:p>
          <a:p>
            <a:r>
              <a:rPr lang="en-US" dirty="0"/>
              <a:t>To </a:t>
            </a:r>
            <a:r>
              <a:rPr lang="en-US" b="1" dirty="0"/>
              <a:t>honor</a:t>
            </a:r>
            <a:r>
              <a:rPr lang="en-US" dirty="0"/>
              <a:t> means to value someone, to treat them with respect.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13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2043-80DB-9A20-4872-59B79FC6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Bible warn parents against children?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D6C0B-0A7C-76E8-0AE8-F8D93A534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to respect the order of authority</a:t>
            </a:r>
          </a:p>
          <a:p>
            <a:r>
              <a:rPr lang="en-US" dirty="0"/>
              <a:t>Avoid breaking the chain of the order of submission</a:t>
            </a:r>
          </a:p>
          <a:p>
            <a:r>
              <a:rPr lang="en-US" dirty="0"/>
              <a:t>Galatians 6:7</a:t>
            </a:r>
          </a:p>
        </p:txBody>
      </p:sp>
    </p:spTree>
    <p:extLst>
      <p:ext uri="{BB962C8B-B14F-4D97-AF65-F5344CB8AC3E}">
        <p14:creationId xmlns:p14="http://schemas.microsoft.com/office/powerpoint/2010/main" val="189992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8E658-52A8-03ED-774F-22E722E5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mission of parents?...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BE4B7-B8D3-1844-2E53-53D093E3B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them up, chastening and admonishing them in the Lord.</a:t>
            </a:r>
          </a:p>
          <a:p>
            <a:r>
              <a:rPr lang="en-US" dirty="0"/>
              <a:t>Training and instructing in the Lord.</a:t>
            </a:r>
          </a:p>
          <a:p>
            <a:r>
              <a:rPr lang="en-US" dirty="0"/>
              <a:t>Proverbs 22:6</a:t>
            </a:r>
          </a:p>
          <a:p>
            <a:r>
              <a:rPr lang="en-US" dirty="0"/>
              <a:t>Proverbs 1:8</a:t>
            </a:r>
          </a:p>
          <a:p>
            <a:r>
              <a:rPr lang="en-US" dirty="0"/>
              <a:t>Colossians 3:21</a:t>
            </a:r>
          </a:p>
        </p:txBody>
      </p:sp>
    </p:spTree>
    <p:extLst>
      <p:ext uri="{BB962C8B-B14F-4D97-AF65-F5344CB8AC3E}">
        <p14:creationId xmlns:p14="http://schemas.microsoft.com/office/powerpoint/2010/main" val="235576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BB75D-40C6-AB40-D9EF-787D8462A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children obey their parents?...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BA67B-F56C-79A7-61FB-F6F9A6B7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Ephesians 6:1</a:t>
            </a:r>
          </a:p>
          <a:p>
            <a:r>
              <a:rPr lang="en-US" dirty="0"/>
              <a:t>Ephesians 6:20</a:t>
            </a:r>
          </a:p>
          <a:p>
            <a:r>
              <a:rPr lang="en-US" dirty="0"/>
              <a:t>Colossians 3:20</a:t>
            </a:r>
          </a:p>
          <a:p>
            <a:r>
              <a:rPr lang="en-US" dirty="0"/>
              <a:t>Proverbs 20:20</a:t>
            </a:r>
          </a:p>
        </p:txBody>
      </p:sp>
    </p:spTree>
    <p:extLst>
      <p:ext uri="{BB962C8B-B14F-4D97-AF65-F5344CB8AC3E}">
        <p14:creationId xmlns:p14="http://schemas.microsoft.com/office/powerpoint/2010/main" val="3978440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438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Obedience Child and Parents</vt:lpstr>
      <vt:lpstr>Who is a child?...</vt:lpstr>
      <vt:lpstr>Three kinds of Children</vt:lpstr>
      <vt:lpstr>What is the mutual duty of the two groups?...</vt:lpstr>
      <vt:lpstr>What is the difference between Obey and Honor?</vt:lpstr>
      <vt:lpstr>What is the difference between Obey and Honor?</vt:lpstr>
      <vt:lpstr>Why the Bible warn parents against children?</vt:lpstr>
      <vt:lpstr>What is the mission of parents?...</vt:lpstr>
      <vt:lpstr>Why should children obey their parents?...</vt:lpstr>
      <vt:lpstr>Example of Eli’s family…</vt:lpstr>
      <vt:lpstr>The sin of Eli's children….</vt:lpstr>
      <vt:lpstr>Eli's responsibility…</vt:lpstr>
      <vt:lpstr>Warning and punishment…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Asap Bake</dc:creator>
  <cp:lastModifiedBy>Asap Bake</cp:lastModifiedBy>
  <cp:revision>1</cp:revision>
  <dcterms:created xsi:type="dcterms:W3CDTF">2025-03-08T11:54:44Z</dcterms:created>
  <dcterms:modified xsi:type="dcterms:W3CDTF">2025-03-08T16:02:51Z</dcterms:modified>
</cp:coreProperties>
</file>