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545AD-ED00-8421-AE40-ED95F91B1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1A5CC-9F52-4E7E-FB7A-69134588D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67F22-72D7-FBA8-021E-16E4E23A4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D793C-CC81-7BDE-3619-021F3635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5ABB6-BD61-D75D-6E08-38011A57D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0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AB846-026F-AB05-54C2-F48BFCF11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284B6-D37F-47ED-B4E9-A5011B6E3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826C5-7218-D72B-2B61-515B54C6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171EB-3351-8C74-1E6A-87F45272A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D352-4C57-48CC-CECB-7A65D0A5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0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B52A81-3ABF-4048-8C7F-EFEC47C23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2F592-9FA9-E35F-2225-6B7851C0F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C4EF3-DAE5-9DCC-D703-6A7B615DF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2154F-BA6F-268A-2FAA-74591046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32721-C0D9-7398-8630-3B82A0D7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5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D1327-9428-1381-0537-6EB03822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3693F-A620-5F52-E917-8C0291C77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3AFCC-D174-F7D1-61AA-CCFD541B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639CD-BB0E-94B2-C647-496FA41F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65D90-4636-25D9-83D3-4B1CA17A9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2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A3D4-460B-48AA-BA53-829FDEA80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71E3C-D7C2-C546-FE33-26E74584F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FA4D1-A1E2-5B80-6625-8342B50A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6FE55-282B-9C41-6F91-22D92E59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B551C-4318-03FA-1EE7-0335BA5C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A6BC-5BBE-6F4E-B2D0-A49B6625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8EB2-C4C9-7A6F-5A6F-9961AEEE0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BC400-B26D-111A-A4CE-206054C35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B7E51-8C6B-54AB-0C73-E897F49E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34B1-57EF-7373-43B4-8146079CD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C980F-0812-4B8D-E075-36DECEA8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DBDDB-F8F4-9FDA-80A1-1508FEDE0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E5B08-D8DA-7A5C-B013-8AB1EC4B9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2BFDE-DF6C-CEB1-7C35-0194EC45D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ECF1C1-FEEB-3CD3-B40C-9C1602B4B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63FDC-1161-478C-18ED-BB632A3CB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388F0D-387D-A656-DE96-7D6D43B8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64E43E-1701-0577-5397-B60E6A92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88150-DBA7-545B-31C2-3D4B4A99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7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A8D3-08B2-87A1-C410-8CBD33C32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47482-20E4-DA92-18ED-C0057CAE8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4E570-942C-4977-286E-068958697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C5E52-477B-4CD9-DB74-AFE7092B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6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2E8A8-51FC-EF64-03FB-9536E0262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8C0A9-484F-72B2-655C-2E1B9C753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B6AB7-7E10-E904-92F6-7893CF40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7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3B61-974A-0081-DD96-C1B577C88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5BAF3-1989-58AE-B2CC-2732250FB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9AE1F-2A86-A26F-A765-221D798E8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74BE1-7AA9-130E-53A8-933A10AC0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9406A-3D42-AC24-83BC-489FE1BB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7E610-F490-A1AD-AAE6-C793336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4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3782-D9B3-B519-DB44-A64FA1B47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1C3B3-D0E2-3D74-98E0-5C7F9B595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06AB6-5F3D-543D-2E42-206AF91D9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740BC-FACA-434B-1144-ABF92EEC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07E11-E110-B375-97B9-DA30B3CAA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DB60A-DF7E-7997-DF82-80C96D7B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755F16-4DC4-4674-7D37-B4886D364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2E58B-07A2-860A-FAEA-5A9E83210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FDC1A-228C-88F7-0591-0358C301B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EC48C9-F5B9-48DC-8658-C11C30631715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82FD0-6029-DE97-9A9E-6F5532B5A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DD1A8-8161-22FC-A464-2B44917CA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669412-D7D1-4A9D-8A42-4C950735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5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94EE7-672F-CFF7-B19A-22D322489C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Obedience (Part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83421A-E2A8-2AB4-2E87-782EA099FC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1Kings 13:1-24</a:t>
            </a:r>
          </a:p>
        </p:txBody>
      </p:sp>
    </p:spTree>
    <p:extLst>
      <p:ext uri="{BB962C8B-B14F-4D97-AF65-F5344CB8AC3E}">
        <p14:creationId xmlns:p14="http://schemas.microsoft.com/office/powerpoint/2010/main" val="1114508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9B10-19D4-19CE-ABFE-B309B1D7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he passed the test?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28D6B-5322-D744-A48F-EC0B23378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enemy (stranger)</a:t>
            </a:r>
          </a:p>
        </p:txBody>
      </p:sp>
    </p:spTree>
    <p:extLst>
      <p:ext uri="{BB962C8B-B14F-4D97-AF65-F5344CB8AC3E}">
        <p14:creationId xmlns:p14="http://schemas.microsoft.com/office/powerpoint/2010/main" val="257191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5181F-88E7-F5F3-7738-DCBC8DA2C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1ADB3-9430-C186-5C3A-6E440BB12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Kings 13:18-19</a:t>
            </a:r>
          </a:p>
        </p:txBody>
      </p:sp>
    </p:spTree>
    <p:extLst>
      <p:ext uri="{BB962C8B-B14F-4D97-AF65-F5344CB8AC3E}">
        <p14:creationId xmlns:p14="http://schemas.microsoft.com/office/powerpoint/2010/main" val="3026675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20E6E-7D4E-43DA-51AB-49260457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he failed this test?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69F5B-35CE-B69D-595D-B0F33B7EB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92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51DE-7C99-D660-F95C-B2D9DAA9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meaning of rebel in verse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B5936-621A-9F03-CC15-46B9628F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go out in the order of submission, we are rebellious</a:t>
            </a:r>
          </a:p>
          <a:p>
            <a:r>
              <a:rPr lang="en-US" dirty="0"/>
              <a:t>Rebel means to be subject to Satan</a:t>
            </a:r>
          </a:p>
          <a:p>
            <a:r>
              <a:rPr lang="en-US" dirty="0"/>
              <a:t>By the thoughts he suggests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84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2712B-0CD9-448B-E171-215500ED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consequence of disobedience?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BC4FF-1A2E-FD21-26BB-2440871C6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1Kings 13:22-24</a:t>
            </a:r>
          </a:p>
        </p:txBody>
      </p:sp>
    </p:spTree>
    <p:extLst>
      <p:ext uri="{BB962C8B-B14F-4D97-AF65-F5344CB8AC3E}">
        <p14:creationId xmlns:p14="http://schemas.microsoft.com/office/powerpoint/2010/main" val="277440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6B8BE-3C73-B88C-4F3B-8E63FD9F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 of Thoughts…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96565-2D93-E1FD-988E-DAF8EC925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Isaiah 55:8</a:t>
            </a:r>
          </a:p>
        </p:txBody>
      </p:sp>
    </p:spTree>
    <p:extLst>
      <p:ext uri="{BB962C8B-B14F-4D97-AF65-F5344CB8AC3E}">
        <p14:creationId xmlns:p14="http://schemas.microsoft.com/office/powerpoint/2010/main" val="90095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A1E3-F6F5-4F38-848C-83F28594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obedience?...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43755-E272-0A91-728E-26ACB55A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Submitting my Will or thoughts to God</a:t>
            </a:r>
          </a:p>
          <a:p>
            <a:r>
              <a:rPr lang="en-US" dirty="0"/>
              <a:t>Trusting him for my life</a:t>
            </a:r>
          </a:p>
        </p:txBody>
      </p:sp>
    </p:spTree>
    <p:extLst>
      <p:ext uri="{BB962C8B-B14F-4D97-AF65-F5344CB8AC3E}">
        <p14:creationId xmlns:p14="http://schemas.microsoft.com/office/powerpoint/2010/main" val="258753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68D-C804-8A4A-DD0F-5B7FA06BE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500062"/>
            <a:ext cx="10515600" cy="1325563"/>
          </a:xfrm>
        </p:spPr>
        <p:txBody>
          <a:bodyPr/>
          <a:lstStyle/>
          <a:p>
            <a:r>
              <a:rPr lang="en-US" dirty="0"/>
              <a:t>What God promised to the one who Obeys?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78CF3-7CAD-9169-5ED3-EAB56E554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will set you high above all the nations on earth </a:t>
            </a:r>
          </a:p>
          <a:p>
            <a:r>
              <a:rPr lang="en-US" dirty="0"/>
              <a:t>God will exalt you and bring down blessings upon you.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Deuteronomy 28:1-2</a:t>
            </a:r>
          </a:p>
        </p:txBody>
      </p:sp>
    </p:spTree>
    <p:extLst>
      <p:ext uri="{BB962C8B-B14F-4D97-AF65-F5344CB8AC3E}">
        <p14:creationId xmlns:p14="http://schemas.microsoft.com/office/powerpoint/2010/main" val="41601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75CD4-BDA9-71D5-457C-A6CEB68AE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God promised to the one who Obeys?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9596-E1EB-6942-C393-5B5557746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All will go well with you</a:t>
            </a:r>
          </a:p>
          <a:p>
            <a:r>
              <a:rPr lang="en-US" dirty="0"/>
              <a:t>You will live long on the earth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Eph 6:3</a:t>
            </a:r>
          </a:p>
        </p:txBody>
      </p:sp>
    </p:spTree>
    <p:extLst>
      <p:ext uri="{BB962C8B-B14F-4D97-AF65-F5344CB8AC3E}">
        <p14:creationId xmlns:p14="http://schemas.microsoft.com/office/powerpoint/2010/main" val="30492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A5E63-A3D7-6915-F30A-30C840BB6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Character of God and Obedience..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2D47-260E-2213-4078-382802CC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is precise and clear</a:t>
            </a:r>
          </a:p>
          <a:p>
            <a:r>
              <a:rPr lang="en-US" dirty="0"/>
              <a:t>There is no ode of variation in him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(James 1:17)</a:t>
            </a:r>
          </a:p>
        </p:txBody>
      </p:sp>
    </p:spTree>
    <p:extLst>
      <p:ext uri="{BB962C8B-B14F-4D97-AF65-F5344CB8AC3E}">
        <p14:creationId xmlns:p14="http://schemas.microsoft.com/office/powerpoint/2010/main" val="415646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04C8-FD5E-E703-BF3F-99B55F40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The Young Prophet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7E0B4-66FA-EC7C-6204-D153E037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4250859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6535-0D10-C95D-49B4-CA0052AFE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direction that God gave him? 1 Kings 13:9 and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73891-50E4-8CE5-FBD3-DC574905F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shall eat no bread</a:t>
            </a:r>
          </a:p>
          <a:p>
            <a:r>
              <a:rPr lang="en-US" dirty="0"/>
              <a:t>You shall drink no water,</a:t>
            </a:r>
          </a:p>
          <a:p>
            <a:r>
              <a:rPr lang="en-US" dirty="0"/>
              <a:t>You shall not return by the way by which you came.</a:t>
            </a:r>
          </a:p>
        </p:txBody>
      </p:sp>
    </p:spTree>
    <p:extLst>
      <p:ext uri="{BB962C8B-B14F-4D97-AF65-F5344CB8AC3E}">
        <p14:creationId xmlns:p14="http://schemas.microsoft.com/office/powerpoint/2010/main" val="304563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9D14-3782-F97C-0EA6-AD2BD5446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test- External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D4EF2-4ABD-51BE-76A9-E68EDBF0F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Kings 13:7-8)</a:t>
            </a:r>
          </a:p>
        </p:txBody>
      </p:sp>
    </p:spTree>
    <p:extLst>
      <p:ext uri="{BB962C8B-B14F-4D97-AF65-F5344CB8AC3E}">
        <p14:creationId xmlns:p14="http://schemas.microsoft.com/office/powerpoint/2010/main" val="11061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Obedience (Part 2)</vt:lpstr>
      <vt:lpstr>The War of Thoughts…</vt:lpstr>
      <vt:lpstr>What is obedience?...</vt:lpstr>
      <vt:lpstr>What God promised to the one who Obeys?</vt:lpstr>
      <vt:lpstr>What God promised to the one who Obeys?</vt:lpstr>
      <vt:lpstr>The Character of God and Obedience..</vt:lpstr>
      <vt:lpstr>Example, The Young Prophet</vt:lpstr>
      <vt:lpstr>What direction that God gave him? 1 Kings 13:9 and 17</vt:lpstr>
      <vt:lpstr>First test- External</vt:lpstr>
      <vt:lpstr>Why he passed the test?</vt:lpstr>
      <vt:lpstr>Second test</vt:lpstr>
      <vt:lpstr>Why he failed this test?</vt:lpstr>
      <vt:lpstr>What is the meaning of rebel in verse 21</vt:lpstr>
      <vt:lpstr>What is the consequence of disobedience?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Asap Bake</dc:creator>
  <cp:lastModifiedBy>Asap Bake</cp:lastModifiedBy>
  <cp:revision>1</cp:revision>
  <dcterms:created xsi:type="dcterms:W3CDTF">2025-02-08T15:47:55Z</dcterms:created>
  <dcterms:modified xsi:type="dcterms:W3CDTF">2025-02-08T15:47:55Z</dcterms:modified>
</cp:coreProperties>
</file>