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18D1-376A-0557-1CE0-599B98AB2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9975B-5212-DCB8-9A48-593F0DB94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48989-C11B-0195-6DA8-5ED8CA1D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DFABC-F2A4-B9F5-8F42-676C05F6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A7D54-0D84-9C2D-29B1-72AF1E10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5910-FAB2-CE9B-F176-DD77909D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2288A-2654-5B14-D442-EA6A34743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C92D5-D4E7-0EC4-FDE8-37004363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214C-7AFC-E0C2-3E94-D742962C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44A40-2AE4-380B-3251-72C56DAD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959C3-7833-8182-7FF8-A9C9D8B85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3F3BE-17C0-34B0-803C-52FA5286A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E7018-9A28-4129-ABCE-41859E71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E618-6BCB-D854-BBA2-802B5CE8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E70F9-8186-792F-80DC-4CCE8B6F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2E63-FE15-2CF6-86B5-0411498F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F499-0012-86C3-6898-BAF2AA85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8A82D-B16D-AB1B-3E07-D06BD80B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C787-B020-4312-DC98-91E23ABF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5D1BC-B6BB-0753-514B-999EEBAE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2A17-E7D5-4ADC-B2A9-904EA8CA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3844-7294-F4F6-88D9-F4CBAF701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172C3-136C-C273-D4EE-1CC30466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050C-8BAA-EEAB-AAB7-240F6F84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46EEA-10B3-7AB0-7D3D-CEEC07BB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3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73C3-DCC4-855B-353F-E8E52871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07C3-5915-AD44-9126-1826EA20C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FC1CB-D98C-18D6-0D3A-7F7E574C8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FB682-0DE1-9EC6-D92E-F76D92A8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E2B52-E70B-7E19-D813-19FC72943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48620-CD7C-54C3-1C2F-60089BDE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3CC1-2D11-4A09-225E-425D42ED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D18B0-8708-E0DF-FFC0-543E1334F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1C93E-4819-BFFD-7578-E3F2354E5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B9AAC-D253-88DF-4616-26E99467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CC8EF-4582-866B-90FE-ECFEB2BEE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ADA2A-20C6-73E8-9ADC-59FB3E03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B9C27-23C3-4DBB-63A4-4B1B0CAD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1DEA7-B831-9541-8226-D7A995E2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4CCA-4669-CCB2-204B-2A1F2F6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B86F3-B17B-6715-CCA3-DA8A55480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34E0B-9E07-2FC3-3B0C-EC3137D7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A7B52-A077-3A5E-F57A-8070B98C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90626-8F73-FD52-7ACF-60E6F670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321B7-E12B-03AF-00A8-41C5B2F3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E8F7A-7E65-6124-26B4-D9C3649C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90F92-CABD-9514-5C8C-62168794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9C87-D1E9-9B79-4D75-8AD4DCD45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B9E0B-F94B-A237-2A8D-F5C61190B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11270-DA22-0C2C-7F60-B517DB7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11F5B-537A-051B-9798-27107EE2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A2C46-CDB4-2EF5-299A-80944D4A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5874-613B-1D04-8C53-6901C23ED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736B3-AB11-C162-DB28-FBF83286E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A8455-B1EC-2908-D62B-B348053E6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F0426-3C2F-87E2-BD08-A3CE11650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F860B-51FB-2DBF-52BF-955C1605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61FF9-15B8-ECEE-5965-6A59E48F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BC10E-21E7-5653-B1A7-40B04C4B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AE62A-41DE-4F47-C243-8452EF98D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E795-C4D7-56CF-F25B-5529E6D2D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5139F2-6790-4384-88F4-AAFA8DFE60F0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05897-5B30-BE4C-B545-FB8291C59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115AB-C55D-F805-153F-67A2FC2AD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CDFFD0-6113-4CBD-8DBF-8CAB83FFF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8A6C-A98F-DABD-06CE-B20FD48FD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Gospel (Part One)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C2F15-BCDD-650B-6766-1586318A5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Pastor Felix BAKE</a:t>
            </a:r>
          </a:p>
        </p:txBody>
      </p:sp>
    </p:spTree>
    <p:extLst>
      <p:ext uri="{BB962C8B-B14F-4D97-AF65-F5344CB8AC3E}">
        <p14:creationId xmlns:p14="http://schemas.microsoft.com/office/powerpoint/2010/main" val="191325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6371A-0A0E-51A6-651A-67ECF802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Gospel?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1A271-BDE6-F96D-2E74-9F04B0984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1Cor 15:3-4</a:t>
            </a:r>
          </a:p>
          <a:p>
            <a:r>
              <a:rPr lang="en-US" dirty="0"/>
              <a:t>Christ died for our sins</a:t>
            </a:r>
          </a:p>
          <a:p>
            <a:r>
              <a:rPr lang="en-US" dirty="0"/>
              <a:t>He was buried</a:t>
            </a:r>
          </a:p>
          <a:p>
            <a:r>
              <a:rPr lang="en-US" dirty="0"/>
              <a:t>He rose again on the third day</a:t>
            </a:r>
          </a:p>
        </p:txBody>
      </p:sp>
    </p:spTree>
    <p:extLst>
      <p:ext uri="{BB962C8B-B14F-4D97-AF65-F5344CB8AC3E}">
        <p14:creationId xmlns:p14="http://schemas.microsoft.com/office/powerpoint/2010/main" val="3455794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B5F5-4606-9EDA-60B9-2E24B95E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preach the Gospel?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053C-E999-9D8D-78BE-C3B4868D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Mark 16:15</a:t>
            </a:r>
          </a:p>
          <a:p>
            <a:r>
              <a:rPr lang="de-DE" dirty="0"/>
              <a:t>Jn3:16</a:t>
            </a:r>
          </a:p>
          <a:p>
            <a:r>
              <a:rPr lang="de-DE" dirty="0"/>
              <a:t>Matt 24:14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177C-BA6F-356A-0127-0E4D07E4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preach the gospel?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461B-57F6-C642-25F7-BA366C04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8:1</a:t>
            </a:r>
          </a:p>
          <a:p>
            <a:r>
              <a:rPr lang="en-US" dirty="0"/>
              <a:t>Ac16:10</a:t>
            </a:r>
          </a:p>
          <a:p>
            <a:r>
              <a:rPr lang="en-US" dirty="0"/>
              <a:t>Acts 8:40</a:t>
            </a:r>
          </a:p>
          <a:p>
            <a:r>
              <a:rPr lang="en-US" dirty="0"/>
              <a:t>1Cor1:17</a:t>
            </a:r>
          </a:p>
        </p:txBody>
      </p:sp>
    </p:spTree>
    <p:extLst>
      <p:ext uri="{BB962C8B-B14F-4D97-AF65-F5344CB8AC3E}">
        <p14:creationId xmlns:p14="http://schemas.microsoft.com/office/powerpoint/2010/main" val="196554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7775-C2DD-1BD6-A325-C0C40609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gospels?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A9C8-A852-A9EE-7611-F2037D3D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 1:7</a:t>
            </a:r>
          </a:p>
          <a:p>
            <a:r>
              <a:rPr lang="en-US" dirty="0"/>
              <a:t>Gal1:9</a:t>
            </a:r>
          </a:p>
        </p:txBody>
      </p:sp>
    </p:spTree>
    <p:extLst>
      <p:ext uri="{BB962C8B-B14F-4D97-AF65-F5344CB8AC3E}">
        <p14:creationId xmlns:p14="http://schemas.microsoft.com/office/powerpoint/2010/main" val="21710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43BB-ADD1-CB1C-40B4-F2CCCA83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responsibility?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52382-A6D4-B435-BAEB-EB25B6C32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1Cor9:16</a:t>
            </a:r>
          </a:p>
        </p:txBody>
      </p:sp>
    </p:spTree>
    <p:extLst>
      <p:ext uri="{BB962C8B-B14F-4D97-AF65-F5344CB8AC3E}">
        <p14:creationId xmlns:p14="http://schemas.microsoft.com/office/powerpoint/2010/main" val="2487966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9470B-1B81-CB34-3717-2C1427DF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Have you ever preached the gospel to anyone?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41DBA-0F41-7A81-2910-01E1C1D95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5629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7025-411E-0FCC-F2D3-5BBDF72CC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does the word “gospel” come from ?..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BFDC-54AC-54BF-30FA-40E3A3DB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Good News</a:t>
            </a:r>
          </a:p>
        </p:txBody>
      </p:sp>
    </p:spTree>
    <p:extLst>
      <p:ext uri="{BB962C8B-B14F-4D97-AF65-F5344CB8AC3E}">
        <p14:creationId xmlns:p14="http://schemas.microsoft.com/office/powerpoint/2010/main" val="377989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A9DF-9348-8FB5-9689-087AB6A3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the biblical context…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D1059-968B-20DE-830E-3629452CC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b="1" dirty="0"/>
              <a:t>euangelion</a:t>
            </a:r>
            <a:r>
              <a:rPr lang="en-US" dirty="0"/>
              <a:t> was used in the Roman Empire</a:t>
            </a:r>
          </a:p>
          <a:p>
            <a:r>
              <a:rPr lang="en-US" dirty="0"/>
              <a:t>To announce the </a:t>
            </a:r>
            <a:r>
              <a:rPr lang="en-US" b="1" dirty="0"/>
              <a:t>good news </a:t>
            </a:r>
            <a:r>
              <a:rPr lang="en-US" dirty="0"/>
              <a:t>of the birth of Augustus</a:t>
            </a:r>
          </a:p>
          <a:p>
            <a:r>
              <a:rPr lang="en-US" dirty="0"/>
              <a:t>A king who would put an end to all wars</a:t>
            </a:r>
          </a:p>
        </p:txBody>
      </p:sp>
    </p:spTree>
    <p:extLst>
      <p:ext uri="{BB962C8B-B14F-4D97-AF65-F5344CB8AC3E}">
        <p14:creationId xmlns:p14="http://schemas.microsoft.com/office/powerpoint/2010/main" val="269073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11C18-4BFA-6880-13B8-A2705EF64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Jewish context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48B8-404F-58FD-E9A0-D644A5BDB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Refers to the expectation of the Messiah (Da7:14)</a:t>
            </a:r>
          </a:p>
        </p:txBody>
      </p:sp>
    </p:spTree>
    <p:extLst>
      <p:ext uri="{BB962C8B-B14F-4D97-AF65-F5344CB8AC3E}">
        <p14:creationId xmlns:p14="http://schemas.microsoft.com/office/powerpoint/2010/main" val="26925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9FB51-54CE-0415-5A29-5716B466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Old Testament…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B1D9-EAF4-5B57-D8F4-FAAC4E308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“good news” is used in Isaiah 52:7  </a:t>
            </a:r>
          </a:p>
          <a:p>
            <a:r>
              <a:rPr lang="en-US" dirty="0"/>
              <a:t>The Hebrew word </a:t>
            </a:r>
            <a:r>
              <a:rPr lang="en-US" b="1" dirty="0"/>
              <a:t>bśr</a:t>
            </a:r>
            <a:r>
              <a:rPr lang="en-US" dirty="0"/>
              <a:t>(Bisser)  mean good news.</a:t>
            </a:r>
          </a:p>
          <a:p>
            <a:r>
              <a:rPr lang="en-US" dirty="0"/>
              <a:t>It announces an action accomplished by God</a:t>
            </a:r>
          </a:p>
        </p:txBody>
      </p:sp>
    </p:spTree>
    <p:extLst>
      <p:ext uri="{BB962C8B-B14F-4D97-AF65-F5344CB8AC3E}">
        <p14:creationId xmlns:p14="http://schemas.microsoft.com/office/powerpoint/2010/main" val="334487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E80D-4FB5-E60D-4444-D640B06D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317500"/>
            <a:ext cx="10515600" cy="1325563"/>
          </a:xfrm>
        </p:spPr>
        <p:txBody>
          <a:bodyPr/>
          <a:lstStyle/>
          <a:p>
            <a:r>
              <a:rPr lang="en-US" dirty="0"/>
              <a:t>For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BC6C-92E3-EFA5-52F0-91C9FE3AB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2Samuel 18:31</a:t>
            </a:r>
          </a:p>
          <a:p>
            <a:r>
              <a:rPr lang="en-US" dirty="0"/>
              <a:t>The word “bisser” announces the victory of the army of Israel</a:t>
            </a:r>
          </a:p>
          <a:p>
            <a:r>
              <a:rPr lang="en-US" dirty="0"/>
              <a:t>King David received the </a:t>
            </a:r>
            <a:r>
              <a:rPr lang="en-US" b="1" dirty="0"/>
              <a:t>Good News </a:t>
            </a:r>
            <a:r>
              <a:rPr lang="en-US" dirty="0"/>
              <a:t>of the victory.</a:t>
            </a:r>
          </a:p>
        </p:txBody>
      </p:sp>
    </p:spTree>
    <p:extLst>
      <p:ext uri="{BB962C8B-B14F-4D97-AF65-F5344CB8AC3E}">
        <p14:creationId xmlns:p14="http://schemas.microsoft.com/office/powerpoint/2010/main" val="123012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DD5B-0FAF-56EE-9484-911D1788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Dans le Nouveau Testament…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DA731-A335-BC15-01A1-D6BDE497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comes from the Greek </a:t>
            </a:r>
            <a:r>
              <a:rPr lang="en-US" b="1" dirty="0"/>
              <a:t>euangelion</a:t>
            </a:r>
            <a:r>
              <a:rPr lang="en-US" dirty="0"/>
              <a:t> meaning good news.</a:t>
            </a:r>
          </a:p>
        </p:txBody>
      </p:sp>
    </p:spTree>
    <p:extLst>
      <p:ext uri="{BB962C8B-B14F-4D97-AF65-F5344CB8AC3E}">
        <p14:creationId xmlns:p14="http://schemas.microsoft.com/office/powerpoint/2010/main" val="301036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7F0D-2AEE-0D66-E661-82C09AE8B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AFAA-3B5E-AEF0-9042-E25097431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speaks of “the Gospel” as the </a:t>
            </a:r>
            <a:r>
              <a:rPr lang="en-US" b="1" dirty="0"/>
              <a:t>Good News </a:t>
            </a:r>
            <a:r>
              <a:rPr lang="en-US" dirty="0"/>
              <a:t>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36182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6888-AF81-42CC-37AD-4FDA454C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71E40-5ADA-132A-A560-2CB19733C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Greek word gospel appears in the New Testament</a:t>
            </a:r>
          </a:p>
          <a:p>
            <a:r>
              <a:rPr lang="en-US" dirty="0"/>
              <a:t>In translation of a Hebrew word from the Old Testament</a:t>
            </a:r>
          </a:p>
          <a:p>
            <a:r>
              <a:rPr lang="en-US" dirty="0"/>
              <a:t>From </a:t>
            </a:r>
            <a:r>
              <a:rPr lang="en-US" b="1" dirty="0"/>
              <a:t>Bisser</a:t>
            </a:r>
            <a:r>
              <a:rPr lang="en-US" dirty="0"/>
              <a:t> to </a:t>
            </a:r>
            <a:r>
              <a:rPr lang="en-US" b="1" dirty="0"/>
              <a:t>Euangelion</a:t>
            </a:r>
          </a:p>
          <a:p>
            <a:r>
              <a:rPr lang="en-US" dirty="0"/>
              <a:t>From Is 52:7 to Roman10:15   </a:t>
            </a:r>
          </a:p>
        </p:txBody>
      </p:sp>
    </p:spTree>
    <p:extLst>
      <p:ext uri="{BB962C8B-B14F-4D97-AF65-F5344CB8AC3E}">
        <p14:creationId xmlns:p14="http://schemas.microsoft.com/office/powerpoint/2010/main" val="318238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The Gospel (Part One)</vt:lpstr>
      <vt:lpstr>Where does the word “gospel” come from ?..</vt:lpstr>
      <vt:lpstr>Out of the biblical context…</vt:lpstr>
      <vt:lpstr>In the Jewish context …</vt:lpstr>
      <vt:lpstr>In the Old Testament…</vt:lpstr>
      <vt:lpstr>For example…</vt:lpstr>
      <vt:lpstr>Dans le Nouveau Testament…</vt:lpstr>
      <vt:lpstr>The Gospel…</vt:lpstr>
      <vt:lpstr>The Gospel…</vt:lpstr>
      <vt:lpstr>What is the Gospel?</vt:lpstr>
      <vt:lpstr>Why preach the Gospel?</vt:lpstr>
      <vt:lpstr>Who should preach the gospel?</vt:lpstr>
      <vt:lpstr>Are there other gospels?</vt:lpstr>
      <vt:lpstr>What is our responsibility?</vt:lpstr>
      <vt:lpstr>Have you ever preached the gospel to anyone?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(Part One)</dc:title>
  <dc:creator>Asap Bake</dc:creator>
  <cp:lastModifiedBy>felix bake</cp:lastModifiedBy>
  <cp:revision>1</cp:revision>
  <dcterms:created xsi:type="dcterms:W3CDTF">2024-05-11T12:18:57Z</dcterms:created>
  <dcterms:modified xsi:type="dcterms:W3CDTF">2024-05-11T12:18:58Z</dcterms:modified>
</cp:coreProperties>
</file>